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59" r:id="rId7"/>
    <p:sldId id="268" r:id="rId8"/>
    <p:sldId id="276" r:id="rId9"/>
    <p:sldId id="277" r:id="rId10"/>
    <p:sldId id="264" r:id="rId11"/>
    <p:sldId id="258" r:id="rId12"/>
    <p:sldId id="262" r:id="rId13"/>
    <p:sldId id="269" r:id="rId14"/>
    <p:sldId id="272" r:id="rId15"/>
    <p:sldId id="267" r:id="rId16"/>
    <p:sldId id="266" r:id="rId17"/>
    <p:sldId id="279" r:id="rId18"/>
    <p:sldId id="273" r:id="rId19"/>
    <p:sldId id="280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9A0058-88AB-103C-C51B-969F7778D698}" name="Hafeneger, Nina" initials="HN" userId="S::NH@avh.de::c5141c37-98a9-4ea2-90c8-bf279715e10c" providerId="AD"/>
  <p188:author id="{C0068864-DEC8-ED2D-8B6C-D2F2078780E9}" name="Dunkel, Thomas" initials="DT" userId="S::Thd@avh.de::bdc455c5-caca-452c-b8fa-da201accad55" providerId="AD"/>
  <p188:author id="{4F5E8AE0-5161-028C-BE08-68F73E3B5A86}" name="Fetzer, Friederike" initials="FF" userId="S::fetzer@kreativ-konzept.com::7e9f60e3-b662-4423-bd06-4ea0910b2b6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.kobus@t-online.de" initials="ik" lastIdx="1" clrIdx="0">
    <p:extLst>
      <p:ext uri="{19B8F6BF-5375-455C-9EA6-DF929625EA0E}">
        <p15:presenceInfo xmlns:p15="http://schemas.microsoft.com/office/powerpoint/2012/main" userId="ac10da582886b9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68" autoAdjust="0"/>
    <p:restoredTop sz="94737"/>
  </p:normalViewPr>
  <p:slideViewPr>
    <p:cSldViewPr snapToGrid="0">
      <p:cViewPr varScale="1">
        <p:scale>
          <a:sx n="81" d="100"/>
          <a:sy n="81" d="100"/>
        </p:scale>
        <p:origin x="10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no Mujadzevic" userId="1ae51b7c4bd3d848" providerId="LiveId" clId="{8F24DB58-551C-4A0B-8B60-7001DB0C8131}"/>
    <pc:docChg chg="undo redo custSel delSld modSld sldOrd">
      <pc:chgData name="Dino Mujadzevic" userId="1ae51b7c4bd3d848" providerId="LiveId" clId="{8F24DB58-551C-4A0B-8B60-7001DB0C8131}" dt="2025-05-14T19:08:49.233" v="6030" actId="5793"/>
      <pc:docMkLst>
        <pc:docMk/>
      </pc:docMkLst>
      <pc:sldChg chg="modSp mod">
        <pc:chgData name="Dino Mujadzevic" userId="1ae51b7c4bd3d848" providerId="LiveId" clId="{8F24DB58-551C-4A0B-8B60-7001DB0C8131}" dt="2025-05-14T14:36:47.716" v="5412" actId="20577"/>
        <pc:sldMkLst>
          <pc:docMk/>
          <pc:sldMk cId="635156180" sldId="256"/>
        </pc:sldMkLst>
        <pc:spChg chg="mod">
          <ac:chgData name="Dino Mujadzevic" userId="1ae51b7c4bd3d848" providerId="LiveId" clId="{8F24DB58-551C-4A0B-8B60-7001DB0C8131}" dt="2025-05-14T14:36:47.716" v="5412" actId="20577"/>
          <ac:spMkLst>
            <pc:docMk/>
            <pc:sldMk cId="635156180" sldId="256"/>
            <ac:spMk id="2" creationId="{847C2796-2261-E555-FBAE-96EE69500247}"/>
          </ac:spMkLst>
        </pc:spChg>
        <pc:spChg chg="mod">
          <ac:chgData name="Dino Mujadzevic" userId="1ae51b7c4bd3d848" providerId="LiveId" clId="{8F24DB58-551C-4A0B-8B60-7001DB0C8131}" dt="2025-05-14T14:36:40.632" v="5406" actId="27636"/>
          <ac:spMkLst>
            <pc:docMk/>
            <pc:sldMk cId="635156180" sldId="256"/>
            <ac:spMk id="3" creationId="{FAD98772-900E-2CF9-627D-CCBB6B506BAB}"/>
          </ac:spMkLst>
        </pc:spChg>
      </pc:sldChg>
      <pc:sldChg chg="modSp mod">
        <pc:chgData name="Dino Mujadzevic" userId="1ae51b7c4bd3d848" providerId="LiveId" clId="{8F24DB58-551C-4A0B-8B60-7001DB0C8131}" dt="2025-05-14T15:05:01.896" v="5970" actId="27636"/>
        <pc:sldMkLst>
          <pc:docMk/>
          <pc:sldMk cId="1638875085" sldId="257"/>
        </pc:sldMkLst>
        <pc:spChg chg="mod">
          <ac:chgData name="Dino Mujadzevic" userId="1ae51b7c4bd3d848" providerId="LiveId" clId="{8F24DB58-551C-4A0B-8B60-7001DB0C8131}" dt="2025-05-06T18:48:26.865" v="196" actId="20577"/>
          <ac:spMkLst>
            <pc:docMk/>
            <pc:sldMk cId="1638875085" sldId="257"/>
            <ac:spMk id="2" creationId="{A1F21113-C15F-5931-CA81-7530B484C6E0}"/>
          </ac:spMkLst>
        </pc:spChg>
        <pc:spChg chg="mod">
          <ac:chgData name="Dino Mujadzevic" userId="1ae51b7c4bd3d848" providerId="LiveId" clId="{8F24DB58-551C-4A0B-8B60-7001DB0C8131}" dt="2025-05-14T15:05:01.896" v="5970" actId="27636"/>
          <ac:spMkLst>
            <pc:docMk/>
            <pc:sldMk cId="1638875085" sldId="257"/>
            <ac:spMk id="3" creationId="{FCC9D103-89E8-2C34-84EF-A565403D79B0}"/>
          </ac:spMkLst>
        </pc:spChg>
      </pc:sldChg>
      <pc:sldChg chg="modSp mod">
        <pc:chgData name="Dino Mujadzevic" userId="1ae51b7c4bd3d848" providerId="LiveId" clId="{8F24DB58-551C-4A0B-8B60-7001DB0C8131}" dt="2025-05-14T17:42:48.311" v="6023" actId="20577"/>
        <pc:sldMkLst>
          <pc:docMk/>
          <pc:sldMk cId="1122263636" sldId="258"/>
        </pc:sldMkLst>
        <pc:spChg chg="mod">
          <ac:chgData name="Dino Mujadzevic" userId="1ae51b7c4bd3d848" providerId="LiveId" clId="{8F24DB58-551C-4A0B-8B60-7001DB0C8131}" dt="2025-05-10T18:28:25.048" v="2392" actId="20577"/>
          <ac:spMkLst>
            <pc:docMk/>
            <pc:sldMk cId="1122263636" sldId="258"/>
            <ac:spMk id="2" creationId="{E952DE8A-1F1F-DC19-36BB-7781811B70AB}"/>
          </ac:spMkLst>
        </pc:spChg>
        <pc:spChg chg="mod">
          <ac:chgData name="Dino Mujadzevic" userId="1ae51b7c4bd3d848" providerId="LiveId" clId="{8F24DB58-551C-4A0B-8B60-7001DB0C8131}" dt="2025-05-14T17:42:48.311" v="6023" actId="20577"/>
          <ac:spMkLst>
            <pc:docMk/>
            <pc:sldMk cId="1122263636" sldId="258"/>
            <ac:spMk id="3" creationId="{BF832048-480C-6CB4-77B5-C1F3C42724E0}"/>
          </ac:spMkLst>
        </pc:spChg>
      </pc:sldChg>
      <pc:sldChg chg="modSp mod">
        <pc:chgData name="Dino Mujadzevic" userId="1ae51b7c4bd3d848" providerId="LiveId" clId="{8F24DB58-551C-4A0B-8B60-7001DB0C8131}" dt="2025-05-14T16:37:08.350" v="5995" actId="20577"/>
        <pc:sldMkLst>
          <pc:docMk/>
          <pc:sldMk cId="1321073802" sldId="259"/>
        </pc:sldMkLst>
        <pc:spChg chg="mod">
          <ac:chgData name="Dino Mujadzevic" userId="1ae51b7c4bd3d848" providerId="LiveId" clId="{8F24DB58-551C-4A0B-8B60-7001DB0C8131}" dt="2025-05-06T18:59:43.554" v="865" actId="20577"/>
          <ac:spMkLst>
            <pc:docMk/>
            <pc:sldMk cId="1321073802" sldId="259"/>
            <ac:spMk id="2" creationId="{FAA8B280-CCBF-DAB5-7668-09B9A3969C03}"/>
          </ac:spMkLst>
        </pc:spChg>
        <pc:spChg chg="mod">
          <ac:chgData name="Dino Mujadzevic" userId="1ae51b7c4bd3d848" providerId="LiveId" clId="{8F24DB58-551C-4A0B-8B60-7001DB0C8131}" dt="2025-05-14T16:37:08.350" v="5995" actId="20577"/>
          <ac:spMkLst>
            <pc:docMk/>
            <pc:sldMk cId="1321073802" sldId="259"/>
            <ac:spMk id="3" creationId="{2774D13B-EFB5-68EE-D230-2FF8977E7F20}"/>
          </ac:spMkLst>
        </pc:spChg>
      </pc:sldChg>
      <pc:sldChg chg="modSp mod">
        <pc:chgData name="Dino Mujadzevic" userId="1ae51b7c4bd3d848" providerId="LiveId" clId="{8F24DB58-551C-4A0B-8B60-7001DB0C8131}" dt="2025-05-14T15:01:16.915" v="5922" actId="27636"/>
        <pc:sldMkLst>
          <pc:docMk/>
          <pc:sldMk cId="542183644" sldId="262"/>
        </pc:sldMkLst>
        <pc:spChg chg="mod">
          <ac:chgData name="Dino Mujadzevic" userId="1ae51b7c4bd3d848" providerId="LiveId" clId="{8F24DB58-551C-4A0B-8B60-7001DB0C8131}" dt="2025-05-10T18:29:33.579" v="2492" actId="27636"/>
          <ac:spMkLst>
            <pc:docMk/>
            <pc:sldMk cId="542183644" sldId="262"/>
            <ac:spMk id="2" creationId="{DB2470A8-C4ED-8EE1-CC52-A81EA46714FD}"/>
          </ac:spMkLst>
        </pc:spChg>
        <pc:spChg chg="mod">
          <ac:chgData name="Dino Mujadzevic" userId="1ae51b7c4bd3d848" providerId="LiveId" clId="{8F24DB58-551C-4A0B-8B60-7001DB0C8131}" dt="2025-05-14T15:01:16.915" v="5922" actId="27636"/>
          <ac:spMkLst>
            <pc:docMk/>
            <pc:sldMk cId="542183644" sldId="262"/>
            <ac:spMk id="3" creationId="{B672A1F3-388D-3731-E1F3-22BB4DA5E2F5}"/>
          </ac:spMkLst>
        </pc:spChg>
        <pc:spChg chg="mod">
          <ac:chgData name="Dino Mujadzevic" userId="1ae51b7c4bd3d848" providerId="LiveId" clId="{8F24DB58-551C-4A0B-8B60-7001DB0C8131}" dt="2025-05-10T18:30:33.359" v="2552" actId="20577"/>
          <ac:spMkLst>
            <pc:docMk/>
            <pc:sldMk cId="542183644" sldId="262"/>
            <ac:spMk id="4" creationId="{6B6BE6BC-DD52-9A44-F8D8-6A0FD5EE9698}"/>
          </ac:spMkLst>
        </pc:spChg>
      </pc:sldChg>
      <pc:sldChg chg="delSp modSp mod">
        <pc:chgData name="Dino Mujadzevic" userId="1ae51b7c4bd3d848" providerId="LiveId" clId="{8F24DB58-551C-4A0B-8B60-7001DB0C8131}" dt="2025-05-14T14:55:26.730" v="5684" actId="20577"/>
        <pc:sldMkLst>
          <pc:docMk/>
          <pc:sldMk cId="1845086971" sldId="264"/>
        </pc:sldMkLst>
        <pc:spChg chg="mod">
          <ac:chgData name="Dino Mujadzevic" userId="1ae51b7c4bd3d848" providerId="LiveId" clId="{8F24DB58-551C-4A0B-8B60-7001DB0C8131}" dt="2025-05-10T17:59:23.566" v="1727" actId="20577"/>
          <ac:spMkLst>
            <pc:docMk/>
            <pc:sldMk cId="1845086971" sldId="264"/>
            <ac:spMk id="2" creationId="{233A173A-85ED-C793-DC9C-22D41B4EFA18}"/>
          </ac:spMkLst>
        </pc:spChg>
        <pc:spChg chg="mod">
          <ac:chgData name="Dino Mujadzevic" userId="1ae51b7c4bd3d848" providerId="LiveId" clId="{8F24DB58-551C-4A0B-8B60-7001DB0C8131}" dt="2025-05-14T14:52:59.265" v="5612" actId="20577"/>
          <ac:spMkLst>
            <pc:docMk/>
            <pc:sldMk cId="1845086971" sldId="264"/>
            <ac:spMk id="3" creationId="{60094988-BAA6-29D2-2C9E-B40263917302}"/>
          </ac:spMkLst>
        </pc:spChg>
        <pc:spChg chg="mod">
          <ac:chgData name="Dino Mujadzevic" userId="1ae51b7c4bd3d848" providerId="LiveId" clId="{8F24DB58-551C-4A0B-8B60-7001DB0C8131}" dt="2025-05-14T14:55:26.730" v="5684" actId="20577"/>
          <ac:spMkLst>
            <pc:docMk/>
            <pc:sldMk cId="1845086971" sldId="264"/>
            <ac:spMk id="7" creationId="{BEDC56D2-5E01-DB20-065D-686717A4FB0C}"/>
          </ac:spMkLst>
        </pc:spChg>
        <pc:graphicFrameChg chg="mod">
          <ac:chgData name="Dino Mujadzevic" userId="1ae51b7c4bd3d848" providerId="LiveId" clId="{8F24DB58-551C-4A0B-8B60-7001DB0C8131}" dt="2025-05-14T14:53:04.912" v="5613"/>
          <ac:graphicFrameMkLst>
            <pc:docMk/>
            <pc:sldMk cId="1845086971" sldId="264"/>
            <ac:graphicFrameMk id="5" creationId="{75E8E6F5-685C-3CCE-D2CE-BE5BA72F1AF0}"/>
          </ac:graphicFrameMkLst>
        </pc:graphicFrameChg>
      </pc:sldChg>
      <pc:sldChg chg="modSp mod">
        <pc:chgData name="Dino Mujadzevic" userId="1ae51b7c4bd3d848" providerId="LiveId" clId="{8F24DB58-551C-4A0B-8B60-7001DB0C8131}" dt="2025-05-14T19:08:49.233" v="6030" actId="5793"/>
        <pc:sldMkLst>
          <pc:docMk/>
          <pc:sldMk cId="946431548" sldId="266"/>
        </pc:sldMkLst>
        <pc:spChg chg="mod">
          <ac:chgData name="Dino Mujadzevic" userId="1ae51b7c4bd3d848" providerId="LiveId" clId="{8F24DB58-551C-4A0B-8B60-7001DB0C8131}" dt="2025-05-10T19:07:55.185" v="4310" actId="20577"/>
          <ac:spMkLst>
            <pc:docMk/>
            <pc:sldMk cId="946431548" sldId="266"/>
            <ac:spMk id="2" creationId="{D5F5CCED-DF59-A66F-9BA1-F1F39604D072}"/>
          </ac:spMkLst>
        </pc:spChg>
        <pc:graphicFrameChg chg="mod modGraphic">
          <ac:chgData name="Dino Mujadzevic" userId="1ae51b7c4bd3d848" providerId="LiveId" clId="{8F24DB58-551C-4A0B-8B60-7001DB0C8131}" dt="2025-05-14T19:08:49.233" v="6030" actId="5793"/>
          <ac:graphicFrameMkLst>
            <pc:docMk/>
            <pc:sldMk cId="946431548" sldId="266"/>
            <ac:graphicFrameMk id="5" creationId="{4A950DA2-8369-098B-FB37-F265F8CEAD33}"/>
          </ac:graphicFrameMkLst>
        </pc:graphicFrameChg>
      </pc:sldChg>
      <pc:sldChg chg="modSp mod">
        <pc:chgData name="Dino Mujadzevic" userId="1ae51b7c4bd3d848" providerId="LiveId" clId="{8F24DB58-551C-4A0B-8B60-7001DB0C8131}" dt="2025-05-14T15:02:16.900" v="5936" actId="20577"/>
        <pc:sldMkLst>
          <pc:docMk/>
          <pc:sldMk cId="2142319241" sldId="267"/>
        </pc:sldMkLst>
        <pc:spChg chg="mod">
          <ac:chgData name="Dino Mujadzevic" userId="1ae51b7c4bd3d848" providerId="LiveId" clId="{8F24DB58-551C-4A0B-8B60-7001DB0C8131}" dt="2025-05-10T18:48:33.363" v="3355" actId="20577"/>
          <ac:spMkLst>
            <pc:docMk/>
            <pc:sldMk cId="2142319241" sldId="267"/>
            <ac:spMk id="2" creationId="{D5F5CCED-DF59-A66F-9BA1-F1F39604D072}"/>
          </ac:spMkLst>
        </pc:spChg>
        <pc:spChg chg="mod">
          <ac:chgData name="Dino Mujadzevic" userId="1ae51b7c4bd3d848" providerId="LiveId" clId="{8F24DB58-551C-4A0B-8B60-7001DB0C8131}" dt="2025-05-14T15:02:16.900" v="5936" actId="20577"/>
          <ac:spMkLst>
            <pc:docMk/>
            <pc:sldMk cId="2142319241" sldId="267"/>
            <ac:spMk id="3" creationId="{9FF03C75-0198-B4D8-7306-BD5BCBA7EB0F}"/>
          </ac:spMkLst>
        </pc:spChg>
      </pc:sldChg>
      <pc:sldChg chg="modSp mod">
        <pc:chgData name="Dino Mujadzevic" userId="1ae51b7c4bd3d848" providerId="LiveId" clId="{8F24DB58-551C-4A0B-8B60-7001DB0C8131}" dt="2025-05-14T16:50:43.018" v="6004" actId="20577"/>
        <pc:sldMkLst>
          <pc:docMk/>
          <pc:sldMk cId="65322000" sldId="268"/>
        </pc:sldMkLst>
        <pc:spChg chg="mod">
          <ac:chgData name="Dino Mujadzevic" userId="1ae51b7c4bd3d848" providerId="LiveId" clId="{8F24DB58-551C-4A0B-8B60-7001DB0C8131}" dt="2025-05-06T18:59:57.498" v="866"/>
          <ac:spMkLst>
            <pc:docMk/>
            <pc:sldMk cId="65322000" sldId="268"/>
            <ac:spMk id="2" creationId="{FAA8B280-CCBF-DAB5-7668-09B9A3969C03}"/>
          </ac:spMkLst>
        </pc:spChg>
        <pc:spChg chg="mod">
          <ac:chgData name="Dino Mujadzevic" userId="1ae51b7c4bd3d848" providerId="LiveId" clId="{8F24DB58-551C-4A0B-8B60-7001DB0C8131}" dt="2025-05-14T16:50:43.018" v="6004" actId="20577"/>
          <ac:spMkLst>
            <pc:docMk/>
            <pc:sldMk cId="65322000" sldId="268"/>
            <ac:spMk id="3" creationId="{2774D13B-EFB5-68EE-D230-2FF8977E7F20}"/>
          </ac:spMkLst>
        </pc:spChg>
      </pc:sldChg>
      <pc:sldChg chg="modSp mod">
        <pc:chgData name="Dino Mujadzevic" userId="1ae51b7c4bd3d848" providerId="LiveId" clId="{8F24DB58-551C-4A0B-8B60-7001DB0C8131}" dt="2025-05-10T18:39:57.822" v="3070" actId="20577"/>
        <pc:sldMkLst>
          <pc:docMk/>
          <pc:sldMk cId="3005339562" sldId="269"/>
        </pc:sldMkLst>
        <pc:spChg chg="mod">
          <ac:chgData name="Dino Mujadzevic" userId="1ae51b7c4bd3d848" providerId="LiveId" clId="{8F24DB58-551C-4A0B-8B60-7001DB0C8131}" dt="2025-05-10T18:39:57.822" v="3070" actId="20577"/>
          <ac:spMkLst>
            <pc:docMk/>
            <pc:sldMk cId="3005339562" sldId="269"/>
            <ac:spMk id="2" creationId="{FAA8B280-CCBF-DAB5-7668-09B9A3969C03}"/>
          </ac:spMkLst>
        </pc:spChg>
        <pc:spChg chg="mod">
          <ac:chgData name="Dino Mujadzevic" userId="1ae51b7c4bd3d848" providerId="LiveId" clId="{8F24DB58-551C-4A0B-8B60-7001DB0C8131}" dt="2025-05-10T18:33:25.835" v="2818" actId="20577"/>
          <ac:spMkLst>
            <pc:docMk/>
            <pc:sldMk cId="3005339562" sldId="269"/>
            <ac:spMk id="9" creationId="{6381C656-8CE1-2393-C91D-00E1106FF133}"/>
          </ac:spMkLst>
        </pc:spChg>
        <pc:spChg chg="mod">
          <ac:chgData name="Dino Mujadzevic" userId="1ae51b7c4bd3d848" providerId="LiveId" clId="{8F24DB58-551C-4A0B-8B60-7001DB0C8131}" dt="2025-05-10T18:39:08.459" v="2993" actId="20577"/>
          <ac:spMkLst>
            <pc:docMk/>
            <pc:sldMk cId="3005339562" sldId="269"/>
            <ac:spMk id="10" creationId="{E574CFFA-9D96-846E-893B-4B04E6FD6D38}"/>
          </ac:spMkLst>
        </pc:spChg>
        <pc:spChg chg="mod">
          <ac:chgData name="Dino Mujadzevic" userId="1ae51b7c4bd3d848" providerId="LiveId" clId="{8F24DB58-551C-4A0B-8B60-7001DB0C8131}" dt="2025-05-10T18:39:28.194" v="3034" actId="20577"/>
          <ac:spMkLst>
            <pc:docMk/>
            <pc:sldMk cId="3005339562" sldId="269"/>
            <ac:spMk id="11" creationId="{7E3A275A-B32D-9979-6F94-651EB9FB344E}"/>
          </ac:spMkLst>
        </pc:spChg>
      </pc:sldChg>
      <pc:sldChg chg="modSp mod">
        <pc:chgData name="Dino Mujadzevic" userId="1ae51b7c4bd3d848" providerId="LiveId" clId="{8F24DB58-551C-4A0B-8B60-7001DB0C8131}" dt="2025-05-10T18:43:15.369" v="3285" actId="20577"/>
        <pc:sldMkLst>
          <pc:docMk/>
          <pc:sldMk cId="3165271112" sldId="272"/>
        </pc:sldMkLst>
        <pc:spChg chg="mod">
          <ac:chgData name="Dino Mujadzevic" userId="1ae51b7c4bd3d848" providerId="LiveId" clId="{8F24DB58-551C-4A0B-8B60-7001DB0C8131}" dt="2025-05-10T18:41:05.022" v="3150" actId="20577"/>
          <ac:spMkLst>
            <pc:docMk/>
            <pc:sldMk cId="3165271112" sldId="272"/>
            <ac:spMk id="6" creationId="{971682D9-ED92-BCDC-FE2C-D086761F206D}"/>
          </ac:spMkLst>
        </pc:spChg>
        <pc:spChg chg="mod">
          <ac:chgData name="Dino Mujadzevic" userId="1ae51b7c4bd3d848" providerId="LiveId" clId="{8F24DB58-551C-4A0B-8B60-7001DB0C8131}" dt="2025-05-10T18:43:15.369" v="3285" actId="20577"/>
          <ac:spMkLst>
            <pc:docMk/>
            <pc:sldMk cId="3165271112" sldId="272"/>
            <ac:spMk id="9" creationId="{3D1CD400-AA28-E77E-F1C2-76D4FD6CEEA4}"/>
          </ac:spMkLst>
        </pc:spChg>
        <pc:spChg chg="mod">
          <ac:chgData name="Dino Mujadzevic" userId="1ae51b7c4bd3d848" providerId="LiveId" clId="{8F24DB58-551C-4A0B-8B60-7001DB0C8131}" dt="2025-05-10T18:41:13.698" v="3155" actId="20577"/>
          <ac:spMkLst>
            <pc:docMk/>
            <pc:sldMk cId="3165271112" sldId="272"/>
            <ac:spMk id="10" creationId="{FBF142B2-CDEF-EA10-9F9D-A891E78BEC8D}"/>
          </ac:spMkLst>
        </pc:spChg>
        <pc:spChg chg="mod">
          <ac:chgData name="Dino Mujadzevic" userId="1ae51b7c4bd3d848" providerId="LiveId" clId="{8F24DB58-551C-4A0B-8B60-7001DB0C8131}" dt="2025-05-10T18:42:56.196" v="3252" actId="20577"/>
          <ac:spMkLst>
            <pc:docMk/>
            <pc:sldMk cId="3165271112" sldId="272"/>
            <ac:spMk id="11" creationId="{48F87D28-DD27-AE10-0752-191066F86617}"/>
          </ac:spMkLst>
        </pc:spChg>
      </pc:sldChg>
      <pc:sldChg chg="modSp mod">
        <pc:chgData name="Dino Mujadzevic" userId="1ae51b7c4bd3d848" providerId="LiveId" clId="{8F24DB58-551C-4A0B-8B60-7001DB0C8131}" dt="2025-05-10T19:09:46.354" v="4389" actId="20577"/>
        <pc:sldMkLst>
          <pc:docMk/>
          <pc:sldMk cId="2621485382" sldId="273"/>
        </pc:sldMkLst>
        <pc:spChg chg="mod">
          <ac:chgData name="Dino Mujadzevic" userId="1ae51b7c4bd3d848" providerId="LiveId" clId="{8F24DB58-551C-4A0B-8B60-7001DB0C8131}" dt="2025-05-10T19:08:19.721" v="4333" actId="20577"/>
          <ac:spMkLst>
            <pc:docMk/>
            <pc:sldMk cId="2621485382" sldId="273"/>
            <ac:spMk id="2" creationId="{A1F21113-C15F-5931-CA81-7530B484C6E0}"/>
          </ac:spMkLst>
        </pc:spChg>
        <pc:spChg chg="mod">
          <ac:chgData name="Dino Mujadzevic" userId="1ae51b7c4bd3d848" providerId="LiveId" clId="{8F24DB58-551C-4A0B-8B60-7001DB0C8131}" dt="2025-05-10T19:09:46.354" v="4389" actId="20577"/>
          <ac:spMkLst>
            <pc:docMk/>
            <pc:sldMk cId="2621485382" sldId="273"/>
            <ac:spMk id="3" creationId="{FCC9D103-89E8-2C34-84EF-A565403D79B0}"/>
          </ac:spMkLst>
        </pc:spChg>
      </pc:sldChg>
      <pc:sldChg chg="modSp mod">
        <pc:chgData name="Dino Mujadzevic" userId="1ae51b7c4bd3d848" providerId="LiveId" clId="{8F24DB58-551C-4A0B-8B60-7001DB0C8131}" dt="2025-05-14T14:40:55.839" v="5522" actId="20577"/>
        <pc:sldMkLst>
          <pc:docMk/>
          <pc:sldMk cId="2459047464" sldId="276"/>
        </pc:sldMkLst>
        <pc:spChg chg="mod">
          <ac:chgData name="Dino Mujadzevic" userId="1ae51b7c4bd3d848" providerId="LiveId" clId="{8F24DB58-551C-4A0B-8B60-7001DB0C8131}" dt="2025-05-10T17:43:53.607" v="1170" actId="20577"/>
          <ac:spMkLst>
            <pc:docMk/>
            <pc:sldMk cId="2459047464" sldId="276"/>
            <ac:spMk id="2" creationId="{FAA8B280-CCBF-DAB5-7668-09B9A3969C03}"/>
          </ac:spMkLst>
        </pc:spChg>
        <pc:spChg chg="mod">
          <ac:chgData name="Dino Mujadzevic" userId="1ae51b7c4bd3d848" providerId="LiveId" clId="{8F24DB58-551C-4A0B-8B60-7001DB0C8131}" dt="2025-05-14T14:40:55.839" v="5522" actId="20577"/>
          <ac:spMkLst>
            <pc:docMk/>
            <pc:sldMk cId="2459047464" sldId="276"/>
            <ac:spMk id="3" creationId="{2774D13B-EFB5-68EE-D230-2FF8977E7F20}"/>
          </ac:spMkLst>
        </pc:spChg>
      </pc:sldChg>
      <pc:sldChg chg="modSp mod">
        <pc:chgData name="Dino Mujadzevic" userId="1ae51b7c4bd3d848" providerId="LiveId" clId="{8F24DB58-551C-4A0B-8B60-7001DB0C8131}" dt="2025-05-14T17:10:33.437" v="6012" actId="20577"/>
        <pc:sldMkLst>
          <pc:docMk/>
          <pc:sldMk cId="1704466323" sldId="277"/>
        </pc:sldMkLst>
        <pc:spChg chg="mod">
          <ac:chgData name="Dino Mujadzevic" userId="1ae51b7c4bd3d848" providerId="LiveId" clId="{8F24DB58-551C-4A0B-8B60-7001DB0C8131}" dt="2025-05-10T17:53:12.555" v="1360"/>
          <ac:spMkLst>
            <pc:docMk/>
            <pc:sldMk cId="1704466323" sldId="277"/>
            <ac:spMk id="2" creationId="{FAA8B280-CCBF-DAB5-7668-09B9A3969C03}"/>
          </ac:spMkLst>
        </pc:spChg>
        <pc:spChg chg="mod">
          <ac:chgData name="Dino Mujadzevic" userId="1ae51b7c4bd3d848" providerId="LiveId" clId="{8F24DB58-551C-4A0B-8B60-7001DB0C8131}" dt="2025-05-14T17:10:33.437" v="6012" actId="20577"/>
          <ac:spMkLst>
            <pc:docMk/>
            <pc:sldMk cId="1704466323" sldId="277"/>
            <ac:spMk id="3" creationId="{2774D13B-EFB5-68EE-D230-2FF8977E7F20}"/>
          </ac:spMkLst>
        </pc:spChg>
      </pc:sldChg>
      <pc:sldChg chg="del ord">
        <pc:chgData name="Dino Mujadzevic" userId="1ae51b7c4bd3d848" providerId="LiveId" clId="{8F24DB58-551C-4A0B-8B60-7001DB0C8131}" dt="2025-05-14T15:01:43.744" v="5923" actId="2696"/>
        <pc:sldMkLst>
          <pc:docMk/>
          <pc:sldMk cId="2587703631" sldId="278"/>
        </pc:sldMkLst>
      </pc:sldChg>
      <pc:sldChg chg="modSp mod ord">
        <pc:chgData name="Dino Mujadzevic" userId="1ae51b7c4bd3d848" providerId="LiveId" clId="{8F24DB58-551C-4A0B-8B60-7001DB0C8131}" dt="2025-05-14T15:23:01.743" v="5972" actId="2711"/>
        <pc:sldMkLst>
          <pc:docMk/>
          <pc:sldMk cId="2318190665" sldId="279"/>
        </pc:sldMkLst>
        <pc:spChg chg="mod">
          <ac:chgData name="Dino Mujadzevic" userId="1ae51b7c4bd3d848" providerId="LiveId" clId="{8F24DB58-551C-4A0B-8B60-7001DB0C8131}" dt="2025-05-10T19:12:51.813" v="4482" actId="20577"/>
          <ac:spMkLst>
            <pc:docMk/>
            <pc:sldMk cId="2318190665" sldId="279"/>
            <ac:spMk id="2" creationId="{C2A00ECA-07F9-C5D5-464E-9227D4992406}"/>
          </ac:spMkLst>
        </pc:spChg>
        <pc:spChg chg="mod">
          <ac:chgData name="Dino Mujadzevic" userId="1ae51b7c4bd3d848" providerId="LiveId" clId="{8F24DB58-551C-4A0B-8B60-7001DB0C8131}" dt="2025-05-14T15:23:01.743" v="5972" actId="2711"/>
          <ac:spMkLst>
            <pc:docMk/>
            <pc:sldMk cId="2318190665" sldId="279"/>
            <ac:spMk id="3" creationId="{7461E46C-75D6-1233-ECB9-9D662DD524E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E1-CD44-825C-D2836448C8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E1-CD44-825C-D2836448C81A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4E1-CD44-825C-D2836448C8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4E1-CD44-825C-D2836448C81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1D8-9C4D-A92A-B9E48082ECF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D8-9C4D-A92A-B9E48082ECF3}"/>
              </c:ext>
            </c:extLst>
          </c:dPt>
          <c:cat>
            <c:strRef>
              <c:f>Tabelle1!$A$2:$A$7</c:f>
              <c:strCache>
                <c:ptCount val="6"/>
                <c:pt idx="0">
                  <c:v>AA</c:v>
                </c:pt>
                <c:pt idx="1">
                  <c:v>BMZ</c:v>
                </c:pt>
                <c:pt idx="2">
                  <c:v>BMWK</c:v>
                </c:pt>
                <c:pt idx="3">
                  <c:v>EU</c:v>
                </c:pt>
                <c:pt idx="4">
                  <c:v>andere</c:v>
                </c:pt>
                <c:pt idx="5">
                  <c:v>BMBF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36.1</c:v>
                </c:pt>
                <c:pt idx="1">
                  <c:v>7.1</c:v>
                </c:pt>
                <c:pt idx="2">
                  <c:v>1.5</c:v>
                </c:pt>
                <c:pt idx="3">
                  <c:v>3.6</c:v>
                </c:pt>
                <c:pt idx="4">
                  <c:v>3</c:v>
                </c:pt>
                <c:pt idx="5">
                  <c:v>48.7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D8-9C4D-A92A-B9E48082EC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E49B3-D354-0C44-9E8C-F3EDFB64010E}" type="datetimeFigureOut">
              <a:rPr lang="de-DE" smtClean="0"/>
              <a:t>14.05.2025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3333F-A465-3046-8431-FB04349D89B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3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070D444E-8222-ABBF-F00D-E2419BEC9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850166-1250-3006-ABF5-0770C87A16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9819" y="2303812"/>
            <a:ext cx="4115449" cy="169303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e-DE"/>
              <a:t>MASTERTITEL-FORMAT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6BD25B-0F53-407F-4DE4-BCF247483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9819" y="4369572"/>
            <a:ext cx="4115449" cy="12949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720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7C12D-5ADE-892B-7DA5-B9AA17A50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655" y="681037"/>
            <a:ext cx="4651144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5D22F0-7438-2451-389B-5CFA69135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654" y="2505694"/>
            <a:ext cx="4651145" cy="28619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A9D77B-4CB3-3D06-5DE3-3FD2262CF2F1}"/>
              </a:ext>
            </a:extLst>
          </p:cNvPr>
          <p:cNvSpPr/>
          <p:nvPr userDrawn="1"/>
        </p:nvSpPr>
        <p:spPr>
          <a:xfrm>
            <a:off x="2312600" y="3467563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7FDD45-E268-8A4B-3F0B-7A67B12B6046}"/>
              </a:ext>
            </a:extLst>
          </p:cNvPr>
          <p:cNvSpPr/>
          <p:nvPr userDrawn="1"/>
        </p:nvSpPr>
        <p:spPr>
          <a:xfrm>
            <a:off x="5018602" y="5826801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EBCE94-3BB0-8793-F5FB-0E6F42BAB92A}"/>
              </a:ext>
            </a:extLst>
          </p:cNvPr>
          <p:cNvSpPr/>
          <p:nvPr userDrawn="1"/>
        </p:nvSpPr>
        <p:spPr>
          <a:xfrm>
            <a:off x="4073237" y="2613660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183E65-5B87-8C07-386E-6B1357793FF7}"/>
              </a:ext>
            </a:extLst>
          </p:cNvPr>
          <p:cNvSpPr/>
          <p:nvPr userDrawn="1"/>
        </p:nvSpPr>
        <p:spPr>
          <a:xfrm>
            <a:off x="391886" y="2938541"/>
            <a:ext cx="308758" cy="30875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A406B0-D092-BCF9-3169-E17E48B8D497}"/>
              </a:ext>
            </a:extLst>
          </p:cNvPr>
          <p:cNvSpPr/>
          <p:nvPr userDrawn="1"/>
        </p:nvSpPr>
        <p:spPr>
          <a:xfrm>
            <a:off x="1829164" y="5472988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45F35B87-44A0-0A45-FD91-312FCE090F82}"/>
              </a:ext>
            </a:extLst>
          </p:cNvPr>
          <p:cNvCxnSpPr>
            <a:cxnSpLocks/>
            <a:stCxn id="11" idx="2"/>
            <a:endCxn id="14" idx="6"/>
          </p:cNvCxnSpPr>
          <p:nvPr userDrawn="1"/>
        </p:nvCxnSpPr>
        <p:spPr>
          <a:xfrm flipH="1" flipV="1">
            <a:off x="700644" y="3092920"/>
            <a:ext cx="1611956" cy="5943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3C2E6212-BA26-D61B-6686-ED0D187DCA75}"/>
              </a:ext>
            </a:extLst>
          </p:cNvPr>
          <p:cNvCxnSpPr>
            <a:cxnSpLocks/>
            <a:stCxn id="13" idx="3"/>
            <a:endCxn id="11" idx="7"/>
          </p:cNvCxnSpPr>
          <p:nvPr userDrawn="1"/>
        </p:nvCxnSpPr>
        <p:spPr>
          <a:xfrm flipH="1">
            <a:off x="2687640" y="2768027"/>
            <a:ext cx="1412082" cy="763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C3503FAA-7BDB-ED3D-62EE-022E170E91B7}"/>
              </a:ext>
            </a:extLst>
          </p:cNvPr>
          <p:cNvCxnSpPr>
            <a:endCxn id="14" idx="7"/>
          </p:cNvCxnSpPr>
          <p:nvPr userDrawn="1"/>
        </p:nvCxnSpPr>
        <p:spPr>
          <a:xfrm flipH="1">
            <a:off x="655427" y="1243013"/>
            <a:ext cx="709029" cy="1740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7A02017C-01B2-3893-AEB7-BB37D60F2E1D}"/>
              </a:ext>
            </a:extLst>
          </p:cNvPr>
          <p:cNvCxnSpPr>
            <a:cxnSpLocks/>
            <a:endCxn id="11" idx="0"/>
          </p:cNvCxnSpPr>
          <p:nvPr userDrawn="1"/>
        </p:nvCxnSpPr>
        <p:spPr>
          <a:xfrm>
            <a:off x="1788880" y="1498903"/>
            <a:ext cx="743414" cy="1968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0E711974-FB1D-FC8C-4F7C-99B16A23B96B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2687640" y="3842603"/>
            <a:ext cx="2360527" cy="20137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4144DA21-072B-87CD-2B69-D0BC384A4A94}"/>
              </a:ext>
            </a:extLst>
          </p:cNvPr>
          <p:cNvCxnSpPr>
            <a:cxnSpLocks/>
            <a:stCxn id="11" idx="3"/>
            <a:endCxn id="15" idx="7"/>
          </p:cNvCxnSpPr>
          <p:nvPr userDrawn="1"/>
        </p:nvCxnSpPr>
        <p:spPr>
          <a:xfrm flipH="1">
            <a:off x="1981207" y="3842603"/>
            <a:ext cx="395740" cy="16564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8100604D-2876-50B0-089E-F125F26EEA58}"/>
              </a:ext>
            </a:extLst>
          </p:cNvPr>
          <p:cNvCxnSpPr>
            <a:cxnSpLocks/>
            <a:stCxn id="15" idx="3"/>
          </p:cNvCxnSpPr>
          <p:nvPr userDrawn="1"/>
        </p:nvCxnSpPr>
        <p:spPr>
          <a:xfrm flipH="1">
            <a:off x="0" y="5625031"/>
            <a:ext cx="1855251" cy="565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AC85E6C3-BF63-4746-E292-CCB0194B4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294" y="225792"/>
            <a:ext cx="4945894" cy="2329092"/>
          </a:xfrm>
          <a:prstGeom prst="rect">
            <a:avLst/>
          </a:prstGeom>
        </p:spPr>
      </p:pic>
      <p:sp>
        <p:nvSpPr>
          <p:cNvPr id="48" name="Textfeld 47">
            <a:extLst>
              <a:ext uri="{FF2B5EF4-FFF2-40B4-BE49-F238E27FC236}">
                <a16:creationId xmlns:a16="http://schemas.microsoft.com/office/drawing/2014/main" id="{9E6311DE-72C7-DB2F-0300-A1DFCEA44D64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14.05.2025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cxnSp>
        <p:nvCxnSpPr>
          <p:cNvPr id="60" name="Gerade Verbindung 59">
            <a:extLst>
              <a:ext uri="{FF2B5EF4-FFF2-40B4-BE49-F238E27FC236}">
                <a16:creationId xmlns:a16="http://schemas.microsoft.com/office/drawing/2014/main" id="{2C9D0367-6037-86F0-362C-8BBC016F5884}"/>
              </a:ext>
            </a:extLst>
          </p:cNvPr>
          <p:cNvCxnSpPr>
            <a:cxnSpLocks/>
            <a:stCxn id="14" idx="2"/>
          </p:cNvCxnSpPr>
          <p:nvPr userDrawn="1"/>
        </p:nvCxnSpPr>
        <p:spPr>
          <a:xfrm flipH="1">
            <a:off x="-8920" y="3092920"/>
            <a:ext cx="400806" cy="57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669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B95C2-683E-E21F-ED2C-9BB81CDD1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301222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D616DB-2C3D-15F5-2F3D-457F0C79D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301223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62E856-1E80-0377-9D21-1C069103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F8828D-058B-34B6-0113-A74D909E9C31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14.05.2025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728CB3-1FBE-429B-5E17-F0B9742B6823}"/>
              </a:ext>
            </a:extLst>
          </p:cNvPr>
          <p:cNvSpPr/>
          <p:nvPr userDrawn="1"/>
        </p:nvSpPr>
        <p:spPr>
          <a:xfrm>
            <a:off x="10872502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5A3D06-F9C7-B981-FE36-B223078EA846}"/>
              </a:ext>
            </a:extLst>
          </p:cNvPr>
          <p:cNvSpPr/>
          <p:nvPr userDrawn="1"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315D71-DDD1-BBB8-0844-C4F2492C9952}"/>
              </a:ext>
            </a:extLst>
          </p:cNvPr>
          <p:cNvSpPr/>
          <p:nvPr userDrawn="1"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1AE4C1-0EC4-ECB4-A15F-B31DAD2C5522}"/>
              </a:ext>
            </a:extLst>
          </p:cNvPr>
          <p:cNvSpPr/>
          <p:nvPr userDrawn="1"/>
        </p:nvSpPr>
        <p:spPr>
          <a:xfrm>
            <a:off x="10238767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E452B3C6-4546-B3B3-D6BB-19B67123D204}"/>
              </a:ext>
            </a:extLst>
          </p:cNvPr>
          <p:cNvCxnSpPr>
            <a:cxnSpLocks/>
            <a:stCxn id="13" idx="4"/>
            <a:endCxn id="11" idx="0"/>
          </p:cNvCxnSpPr>
          <p:nvPr userDrawn="1"/>
        </p:nvCxnSpPr>
        <p:spPr>
          <a:xfrm flipH="1">
            <a:off x="11092196" y="592749"/>
            <a:ext cx="129267" cy="1330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D97B2EBB-740A-46B5-E1E7-849589401C1A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11247542" y="2298294"/>
            <a:ext cx="515491" cy="354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2A13F09B-D6BD-3D92-B11A-8A8503BD664D}"/>
              </a:ext>
            </a:extLst>
          </p:cNvPr>
          <p:cNvCxnSpPr>
            <a:cxnSpLocks/>
            <a:stCxn id="11" idx="3"/>
            <a:endCxn id="15" idx="7"/>
          </p:cNvCxnSpPr>
          <p:nvPr userDrawn="1"/>
        </p:nvCxnSpPr>
        <p:spPr>
          <a:xfrm flipH="1">
            <a:off x="10390810" y="2298294"/>
            <a:ext cx="546039" cy="978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0248CE4-B0E2-536B-BFAE-6E88D96CE514}"/>
              </a:ext>
            </a:extLst>
          </p:cNvPr>
          <p:cNvCxnSpPr>
            <a:cxnSpLocks/>
            <a:endCxn id="13" idx="7"/>
          </p:cNvCxnSpPr>
          <p:nvPr userDrawn="1"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CA84A3E1-1949-80B5-C872-BA2CA45CA7C3}"/>
              </a:ext>
            </a:extLst>
          </p:cNvPr>
          <p:cNvCxnSpPr>
            <a:cxnSpLocks/>
            <a:endCxn id="12" idx="6"/>
          </p:cNvCxnSpPr>
          <p:nvPr userDrawn="1"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3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B95C2-683E-E21F-ED2C-9BB81CDD1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6268" y="365125"/>
            <a:ext cx="8848139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D616DB-2C3D-15F5-2F3D-457F0C79D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86268" y="1825625"/>
            <a:ext cx="884814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62E856-1E80-0377-9D21-1C069103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F8828D-058B-34B6-0113-A74D909E9C31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14.05.2025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728CB3-1FBE-429B-5E17-F0B9742B6823}"/>
              </a:ext>
            </a:extLst>
          </p:cNvPr>
          <p:cNvSpPr/>
          <p:nvPr userDrawn="1"/>
        </p:nvSpPr>
        <p:spPr>
          <a:xfrm>
            <a:off x="991327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5A3D06-F9C7-B981-FE36-B223078EA846}"/>
              </a:ext>
            </a:extLst>
          </p:cNvPr>
          <p:cNvSpPr/>
          <p:nvPr userDrawn="1"/>
        </p:nvSpPr>
        <p:spPr>
          <a:xfrm>
            <a:off x="1852293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315D71-DDD1-BBB8-0844-C4F2492C9952}"/>
              </a:ext>
            </a:extLst>
          </p:cNvPr>
          <p:cNvSpPr/>
          <p:nvPr userDrawn="1"/>
        </p:nvSpPr>
        <p:spPr>
          <a:xfrm>
            <a:off x="1249862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1AE4C1-0EC4-ECB4-A15F-B31DAD2C5522}"/>
              </a:ext>
            </a:extLst>
          </p:cNvPr>
          <p:cNvSpPr/>
          <p:nvPr userDrawn="1"/>
        </p:nvSpPr>
        <p:spPr>
          <a:xfrm>
            <a:off x="357592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E452B3C6-4546-B3B3-D6BB-19B67123D204}"/>
              </a:ext>
            </a:extLst>
          </p:cNvPr>
          <p:cNvCxnSpPr>
            <a:cxnSpLocks/>
            <a:stCxn id="13" idx="4"/>
            <a:endCxn id="11" idx="0"/>
          </p:cNvCxnSpPr>
          <p:nvPr userDrawn="1"/>
        </p:nvCxnSpPr>
        <p:spPr>
          <a:xfrm flipH="1">
            <a:off x="1211021" y="592749"/>
            <a:ext cx="129267" cy="1330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D97B2EBB-740A-46B5-E1E7-849589401C1A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1366367" y="2298294"/>
            <a:ext cx="515491" cy="354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2A13F09B-D6BD-3D92-B11A-8A8503BD664D}"/>
              </a:ext>
            </a:extLst>
          </p:cNvPr>
          <p:cNvCxnSpPr>
            <a:cxnSpLocks/>
            <a:stCxn id="11" idx="3"/>
            <a:endCxn id="15" idx="7"/>
          </p:cNvCxnSpPr>
          <p:nvPr userDrawn="1"/>
        </p:nvCxnSpPr>
        <p:spPr>
          <a:xfrm flipH="1">
            <a:off x="509635" y="2298294"/>
            <a:ext cx="546039" cy="978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0248CE4-B0E2-536B-BFAE-6E88D96CE514}"/>
              </a:ext>
            </a:extLst>
          </p:cNvPr>
          <p:cNvCxnSpPr>
            <a:cxnSpLocks/>
            <a:endCxn id="13" idx="1"/>
          </p:cNvCxnSpPr>
          <p:nvPr userDrawn="1"/>
        </p:nvCxnSpPr>
        <p:spPr>
          <a:xfrm>
            <a:off x="717630" y="0"/>
            <a:ext cx="558717" cy="43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CA84A3E1-1949-80B5-C872-BA2CA45CA7C3}"/>
              </a:ext>
            </a:extLst>
          </p:cNvPr>
          <p:cNvCxnSpPr>
            <a:cxnSpLocks/>
            <a:stCxn id="15" idx="6"/>
            <a:endCxn id="12" idx="3"/>
          </p:cNvCxnSpPr>
          <p:nvPr userDrawn="1"/>
        </p:nvCxnSpPr>
        <p:spPr>
          <a:xfrm flipV="1">
            <a:off x="535722" y="2795909"/>
            <a:ext cx="1346136" cy="5440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76021D8-C4A4-39D6-B41B-3FAA317E8810}"/>
              </a:ext>
            </a:extLst>
          </p:cNvPr>
          <p:cNvCxnSpPr>
            <a:cxnSpLocks/>
            <a:endCxn id="15" idx="2"/>
          </p:cNvCxnSpPr>
          <p:nvPr userDrawn="1"/>
        </p:nvCxnSpPr>
        <p:spPr>
          <a:xfrm>
            <a:off x="0" y="3276957"/>
            <a:ext cx="357592" cy="629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553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>
            <a:extLst>
              <a:ext uri="{FF2B5EF4-FFF2-40B4-BE49-F238E27FC236}">
                <a16:creationId xmlns:a16="http://schemas.microsoft.com/office/drawing/2014/main" id="{9E8E8AF8-F207-C008-1EB5-329575615E5F}"/>
              </a:ext>
            </a:extLst>
          </p:cNvPr>
          <p:cNvSpPr/>
          <p:nvPr userDrawn="1"/>
        </p:nvSpPr>
        <p:spPr>
          <a:xfrm>
            <a:off x="7295994" y="5549095"/>
            <a:ext cx="611706" cy="6117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A23B11-430F-B328-A77C-465B5A8F9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A04EBDA-0331-1B44-C5B0-5BBDBC3590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656D15-1AAA-2897-98A9-1A4FF40F3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698"/>
            <a:ext cx="3932237" cy="3316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316276B-EA7E-D3FE-2D51-3F4A5D78B6F2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14.05.2025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6C19EB-2166-EE83-08CD-BFD894628894}"/>
              </a:ext>
            </a:extLst>
          </p:cNvPr>
          <p:cNvSpPr/>
          <p:nvPr userDrawn="1"/>
        </p:nvSpPr>
        <p:spPr>
          <a:xfrm>
            <a:off x="11046359" y="687674"/>
            <a:ext cx="611706" cy="6117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68603F-45B1-52A3-5CBE-0E1D2E1B7863}"/>
              </a:ext>
            </a:extLst>
          </p:cNvPr>
          <p:cNvSpPr/>
          <p:nvPr userDrawn="1"/>
        </p:nvSpPr>
        <p:spPr>
          <a:xfrm>
            <a:off x="11767110" y="1676619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12F0BD-B07F-E30F-4523-1B12FA6CFF50}"/>
              </a:ext>
            </a:extLst>
          </p:cNvPr>
          <p:cNvSpPr/>
          <p:nvPr userDrawn="1"/>
        </p:nvSpPr>
        <p:spPr>
          <a:xfrm>
            <a:off x="11808125" y="24913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C43601A-14D0-5612-2CFF-8324347532F5}"/>
              </a:ext>
            </a:extLst>
          </p:cNvPr>
          <p:cNvCxnSpPr>
            <a:cxnSpLocks/>
            <a:stCxn id="13" idx="3"/>
            <a:endCxn id="11" idx="7"/>
          </p:cNvCxnSpPr>
          <p:nvPr userDrawn="1"/>
        </p:nvCxnSpPr>
        <p:spPr>
          <a:xfrm flipH="1">
            <a:off x="11568483" y="403504"/>
            <a:ext cx="266127" cy="373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77C6A169-D963-6C30-D5D1-BA76F303FA01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11568483" y="1209798"/>
            <a:ext cx="228192" cy="4963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E5A01C9B-1EA6-C111-8E60-19902289A52E}"/>
              </a:ext>
            </a:extLst>
          </p:cNvPr>
          <p:cNvCxnSpPr>
            <a:cxnSpLocks/>
            <a:endCxn id="13" idx="1"/>
          </p:cNvCxnSpPr>
          <p:nvPr userDrawn="1"/>
        </p:nvCxnSpPr>
        <p:spPr>
          <a:xfrm>
            <a:off x="11568483" y="-30759"/>
            <a:ext cx="266127" cy="306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E9FD762F-D6D2-3702-677A-ADA85D38E66B}"/>
              </a:ext>
            </a:extLst>
          </p:cNvPr>
          <p:cNvSpPr/>
          <p:nvPr userDrawn="1"/>
        </p:nvSpPr>
        <p:spPr>
          <a:xfrm>
            <a:off x="11487457" y="2552698"/>
            <a:ext cx="129952" cy="1299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9771D8C8-42D2-4F99-DD83-8802A83F0FD0}"/>
              </a:ext>
            </a:extLst>
          </p:cNvPr>
          <p:cNvCxnSpPr>
            <a:cxnSpLocks/>
            <a:stCxn id="46" idx="0"/>
            <a:endCxn id="12" idx="3"/>
          </p:cNvCxnSpPr>
          <p:nvPr userDrawn="1"/>
        </p:nvCxnSpPr>
        <p:spPr>
          <a:xfrm flipV="1">
            <a:off x="11552433" y="1848934"/>
            <a:ext cx="244242" cy="703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032998A4-FE90-DFF1-0924-7769416BCD62}"/>
              </a:ext>
            </a:extLst>
          </p:cNvPr>
          <p:cNvCxnSpPr>
            <a:cxnSpLocks/>
            <a:endCxn id="12" idx="5"/>
          </p:cNvCxnSpPr>
          <p:nvPr userDrawn="1"/>
        </p:nvCxnSpPr>
        <p:spPr>
          <a:xfrm flipH="1" flipV="1">
            <a:off x="11939425" y="1848934"/>
            <a:ext cx="228192" cy="943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>
            <a:extLst>
              <a:ext uri="{FF2B5EF4-FFF2-40B4-BE49-F238E27FC236}">
                <a16:creationId xmlns:a16="http://schemas.microsoft.com/office/drawing/2014/main" id="{704DFAC8-BA6A-449F-87DD-6C5EDB1C8BBA}"/>
              </a:ext>
            </a:extLst>
          </p:cNvPr>
          <p:cNvCxnSpPr>
            <a:cxnSpLocks/>
            <a:endCxn id="46" idx="3"/>
          </p:cNvCxnSpPr>
          <p:nvPr userDrawn="1"/>
        </p:nvCxnSpPr>
        <p:spPr>
          <a:xfrm flipV="1">
            <a:off x="11352212" y="2663619"/>
            <a:ext cx="154276" cy="1723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885F08C1-56A5-9E3C-CB0B-FE4BA2A93AD0}"/>
              </a:ext>
            </a:extLst>
          </p:cNvPr>
          <p:cNvSpPr/>
          <p:nvPr userDrawn="1"/>
        </p:nvSpPr>
        <p:spPr>
          <a:xfrm>
            <a:off x="6771040" y="6396180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D3FEB09-93CA-BA90-E639-E5E939154C06}"/>
              </a:ext>
            </a:extLst>
          </p:cNvPr>
          <p:cNvSpPr/>
          <p:nvPr userDrawn="1"/>
        </p:nvSpPr>
        <p:spPr>
          <a:xfrm>
            <a:off x="8208871" y="6410970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4" name="Gerade Verbindung 63">
            <a:extLst>
              <a:ext uri="{FF2B5EF4-FFF2-40B4-BE49-F238E27FC236}">
                <a16:creationId xmlns:a16="http://schemas.microsoft.com/office/drawing/2014/main" id="{169F19B6-4E90-66D5-5CD2-2F8F0A1471B1}"/>
              </a:ext>
            </a:extLst>
          </p:cNvPr>
          <p:cNvCxnSpPr>
            <a:cxnSpLocks/>
            <a:stCxn id="62" idx="7"/>
            <a:endCxn id="59" idx="3"/>
          </p:cNvCxnSpPr>
          <p:nvPr userDrawn="1"/>
        </p:nvCxnSpPr>
        <p:spPr>
          <a:xfrm flipV="1">
            <a:off x="6943355" y="6071219"/>
            <a:ext cx="442221" cy="354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1560F407-CF74-AC8F-B8BC-31D29A954840}"/>
              </a:ext>
            </a:extLst>
          </p:cNvPr>
          <p:cNvCxnSpPr>
            <a:cxnSpLocks/>
            <a:stCxn id="63" idx="1"/>
            <a:endCxn id="59" idx="5"/>
          </p:cNvCxnSpPr>
          <p:nvPr userDrawn="1"/>
        </p:nvCxnSpPr>
        <p:spPr>
          <a:xfrm flipH="1" flipV="1">
            <a:off x="7818118" y="6071219"/>
            <a:ext cx="420318" cy="3693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859830C4-65ED-1370-0EE1-94EAD1D1C8B3}"/>
              </a:ext>
            </a:extLst>
          </p:cNvPr>
          <p:cNvCxnSpPr>
            <a:cxnSpLocks/>
            <a:endCxn id="63" idx="4"/>
          </p:cNvCxnSpPr>
          <p:nvPr userDrawn="1"/>
        </p:nvCxnSpPr>
        <p:spPr>
          <a:xfrm flipV="1">
            <a:off x="8309811" y="6612850"/>
            <a:ext cx="0" cy="283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7A75CFE2-34EB-801E-94D3-E6A2E57740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9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B95C2-683E-E21F-ED2C-9BB81CDD1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301222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D616DB-2C3D-15F5-2F3D-457F0C79D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301223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62E856-1E80-0377-9D21-1C069103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F8828D-058B-34B6-0113-A74D909E9C31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14.05.2025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30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F2576F0-1CB6-3621-15F9-5CECF50C2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F6CBD0-C87D-F953-CD0A-48CA754D3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FE93FD-48FF-C766-497E-5AE10FAB1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2CEBC29D-A5FE-1248-A03D-D7D35CA1AE83}" type="slidenum">
              <a:rPr lang="de-DE" smtClean="0"/>
              <a:pPr/>
              <a:t>‹#›</a:t>
            </a:fld>
            <a:r>
              <a:rPr lang="de-DE" dirty="0"/>
              <a:t> | </a:t>
            </a:r>
            <a:fld id="{EF543838-273D-F04A-829F-F5483DF16BC0}" type="datetimeFigureOut">
              <a:rPr lang="de-DE" smtClean="0"/>
              <a:pPr/>
              <a:t>14.05.2025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820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8" r:id="rId4"/>
    <p:sldLayoutId id="2147483657" r:id="rId5"/>
    <p:sldLayoutId id="214748365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/>
          </a:solidFill>
          <a:latin typeface="IBM Plex Sans" panose="020B05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7C2796-2261-E555-FBAE-96EE69500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4551" y="1706508"/>
            <a:ext cx="4115449" cy="2055595"/>
          </a:xfrm>
        </p:spPr>
        <p:txBody>
          <a:bodyPr>
            <a:noAutofit/>
          </a:bodyPr>
          <a:lstStyle/>
          <a:p>
            <a:r>
              <a:rPr lang="de-DE" dirty="0" err="1"/>
              <a:t>Predstavljanje</a:t>
            </a:r>
            <a:r>
              <a:rPr lang="de-DE" dirty="0"/>
              <a:t> </a:t>
            </a:r>
            <a:r>
              <a:rPr lang="de-DE" dirty="0" err="1"/>
              <a:t>Zaklade</a:t>
            </a:r>
            <a:r>
              <a:rPr lang="de-DE" dirty="0"/>
              <a:t> </a:t>
            </a:r>
            <a:r>
              <a:rPr lang="de-DE" dirty="0" err="1"/>
              <a:t>Alexandera</a:t>
            </a:r>
            <a:r>
              <a:rPr lang="de-DE" dirty="0"/>
              <a:t> von </a:t>
            </a:r>
            <a:r>
              <a:rPr lang="de-DE" dirty="0" err="1"/>
              <a:t>Humboldta</a:t>
            </a:r>
            <a:r>
              <a:rPr lang="de-DE" dirty="0"/>
              <a:t> i KHH</a:t>
            </a:r>
            <a:endParaRPr lang="de-DE" sz="2400" b="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AD98772-900E-2CF9-627D-CCBB6B506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4551" y="4133924"/>
            <a:ext cx="4115449" cy="1294958"/>
          </a:xfrm>
        </p:spPr>
        <p:txBody>
          <a:bodyPr>
            <a:normAutofit/>
          </a:bodyPr>
          <a:lstStyle/>
          <a:p>
            <a:r>
              <a:rPr lang="de-DE" dirty="0"/>
              <a:t>Dino </a:t>
            </a:r>
            <a:r>
              <a:rPr lang="de-DE" dirty="0" err="1"/>
              <a:t>Mujadžević</a:t>
            </a:r>
            <a:endParaRPr lang="de-DE" dirty="0"/>
          </a:p>
          <a:p>
            <a:r>
              <a:rPr lang="de-DE" dirty="0"/>
              <a:t>Klub </a:t>
            </a:r>
            <a:r>
              <a:rPr lang="de-DE" dirty="0" err="1"/>
              <a:t>hrvatskih</a:t>
            </a:r>
            <a:r>
              <a:rPr lang="de-DE" dirty="0"/>
              <a:t> </a:t>
            </a:r>
            <a:r>
              <a:rPr lang="de-DE" dirty="0" err="1"/>
              <a:t>humboldtovaca</a:t>
            </a:r>
            <a:r>
              <a:rPr lang="de-DE" dirty="0"/>
              <a:t> </a:t>
            </a:r>
          </a:p>
          <a:p>
            <a:r>
              <a:rPr lang="de-DE" dirty="0"/>
              <a:t>15. </a:t>
            </a:r>
            <a:r>
              <a:rPr lang="de-DE" dirty="0" err="1"/>
              <a:t>svibnja</a:t>
            </a:r>
            <a:r>
              <a:rPr lang="de-DE" dirty="0"/>
              <a:t> 2025.</a:t>
            </a:r>
          </a:p>
        </p:txBody>
      </p:sp>
    </p:spTree>
    <p:extLst>
      <p:ext uri="{BB962C8B-B14F-4D97-AF65-F5344CB8AC3E}">
        <p14:creationId xmlns:p14="http://schemas.microsoft.com/office/powerpoint/2010/main" val="63515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Humboldtova </a:t>
            </a:r>
            <a:r>
              <a:rPr lang="de-DE" dirty="0" err="1"/>
              <a:t>mreža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99455C-33F7-2231-5EBF-366DA96DD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032" y="2269851"/>
            <a:ext cx="819150" cy="14287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1FA5D5-2D31-650C-38ED-F8DF10A3C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919" y="1971309"/>
            <a:ext cx="1727292" cy="172729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AF7E2EE-5BF4-AD16-BE67-C15071673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009" y="1740130"/>
            <a:ext cx="1482671" cy="195847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381C656-8CE1-2393-C91D-00E1106FF133}"/>
              </a:ext>
            </a:extLst>
          </p:cNvPr>
          <p:cNvSpPr txBox="1">
            <a:spLocks/>
          </p:cNvSpPr>
          <p:nvPr/>
        </p:nvSpPr>
        <p:spPr>
          <a:xfrm>
            <a:off x="838200" y="3979222"/>
            <a:ext cx="2504814" cy="28471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950</a:t>
            </a:r>
          </a:p>
          <a:p>
            <a:pPr algn="ctr">
              <a:lnSpc>
                <a:spcPct val="100000"/>
              </a:lnSpc>
            </a:pP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Nagrada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i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stipendija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svake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godine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574CFFA-9D96-846E-893B-4B04E6FD6D38}"/>
              </a:ext>
            </a:extLst>
          </p:cNvPr>
          <p:cNvSpPr txBox="1">
            <a:spLocks/>
          </p:cNvSpPr>
          <p:nvPr/>
        </p:nvSpPr>
        <p:spPr>
          <a:xfrm>
            <a:off x="3930884" y="3979222"/>
            <a:ext cx="2504814" cy="28471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Alumni u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više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od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IBM Plex Sans Light" panose="020B0403050203000203" pitchFamily="34" charset="0"/>
              <a:ea typeface="+mn-ea"/>
              <a:cs typeface="+mn-cs"/>
            </a:endParaRPr>
          </a:p>
          <a:p>
            <a:pPr algn="ctr">
              <a:lnSpc>
                <a:spcPct val="100000"/>
              </a:lnSpc>
            </a:pPr>
            <a:r>
              <a:rPr lang="de-DE" dirty="0">
                <a:solidFill>
                  <a:schemeClr val="accent2"/>
                </a:solidFill>
              </a:rPr>
              <a:t>140</a:t>
            </a:r>
          </a:p>
          <a:p>
            <a:pPr algn="ctr"/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zemalja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3A275A-B32D-9979-6F94-651EB9FB344E}"/>
              </a:ext>
            </a:extLst>
          </p:cNvPr>
          <p:cNvSpPr txBox="1">
            <a:spLocks/>
          </p:cNvSpPr>
          <p:nvPr/>
        </p:nvSpPr>
        <p:spPr>
          <a:xfrm>
            <a:off x="7024936" y="3979222"/>
            <a:ext cx="2705689" cy="28471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2300</a:t>
            </a:r>
          </a:p>
          <a:p>
            <a:pPr algn="ctr">
              <a:lnSpc>
                <a:spcPct val="100000"/>
              </a:lnSpc>
            </a:pP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Istraživačkih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boravaka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u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Njemačkoj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339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CB2F3B4-E1DA-9FEF-FD49-8A0596564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994" y="694611"/>
            <a:ext cx="6218640" cy="1844673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71682D9-ED92-BCDC-FE2C-D086761F206D}"/>
              </a:ext>
            </a:extLst>
          </p:cNvPr>
          <p:cNvSpPr txBox="1">
            <a:spLocks/>
          </p:cNvSpPr>
          <p:nvPr/>
        </p:nvSpPr>
        <p:spPr>
          <a:xfrm>
            <a:off x="3823994" y="2759093"/>
            <a:ext cx="6765747" cy="16498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de-DE" sz="7200" dirty="0">
                <a:solidFill>
                  <a:schemeClr val="accent2"/>
                </a:solidFill>
              </a:rPr>
              <a:t>30000</a:t>
            </a:r>
            <a:endParaRPr lang="de-DE" dirty="0">
              <a:solidFill>
                <a:schemeClr val="accent2"/>
              </a:solidFill>
            </a:endParaRPr>
          </a:p>
          <a:p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Humboldtijanaca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(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alumna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Zaklade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) u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svijetu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D1CD400-AA28-E77E-F1C2-76D4FD6CEEA4}"/>
              </a:ext>
            </a:extLst>
          </p:cNvPr>
          <p:cNvSpPr txBox="1">
            <a:spLocks/>
          </p:cNvSpPr>
          <p:nvPr/>
        </p:nvSpPr>
        <p:spPr>
          <a:xfrm>
            <a:off x="8119241" y="4634262"/>
            <a:ext cx="3657599" cy="2201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109</a:t>
            </a:r>
          </a:p>
          <a:p>
            <a:pPr algn="ctr">
              <a:lnSpc>
                <a:spcPct val="100000"/>
              </a:lnSpc>
            </a:pP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udruga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humboldtovaca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u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svijetu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BF142B2-CDEF-EA10-9F9D-A891E78BEC8D}"/>
              </a:ext>
            </a:extLst>
          </p:cNvPr>
          <p:cNvSpPr txBox="1">
            <a:spLocks/>
          </p:cNvSpPr>
          <p:nvPr/>
        </p:nvSpPr>
        <p:spPr>
          <a:xfrm>
            <a:off x="415159" y="4634262"/>
            <a:ext cx="2698743" cy="12751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59</a:t>
            </a:r>
          </a:p>
          <a:p>
            <a:pPr algn="ctr">
              <a:lnSpc>
                <a:spcPct val="100000"/>
              </a:lnSpc>
            </a:pP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Nobelovaca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8F87D28-DD27-AE10-0752-191066F86617}"/>
              </a:ext>
            </a:extLst>
          </p:cNvPr>
          <p:cNvSpPr txBox="1">
            <a:spLocks/>
          </p:cNvSpPr>
          <p:nvPr/>
        </p:nvSpPr>
        <p:spPr>
          <a:xfrm>
            <a:off x="3511293" y="4634262"/>
            <a:ext cx="4016628" cy="20187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40</a:t>
            </a:r>
          </a:p>
          <a:p>
            <a:pPr algn="ctr">
              <a:lnSpc>
                <a:spcPct val="100000"/>
              </a:lnSpc>
            </a:pP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Konferencija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i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sastanaka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u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svijetu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svake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godine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271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5CCED-DF59-A66F-9BA1-F1F39604D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5119"/>
            <a:ext cx="9301222" cy="1325563"/>
          </a:xfrm>
        </p:spPr>
        <p:txBody>
          <a:bodyPr>
            <a:normAutofit/>
          </a:bodyPr>
          <a:lstStyle/>
          <a:p>
            <a:r>
              <a:rPr lang="de-DE" sz="4000" dirty="0" err="1"/>
              <a:t>Mogućnosti</a:t>
            </a:r>
            <a:r>
              <a:rPr lang="de-DE" sz="4000" dirty="0"/>
              <a:t> </a:t>
            </a:r>
            <a:r>
              <a:rPr lang="de-DE" sz="4000" dirty="0" err="1"/>
              <a:t>potpore</a:t>
            </a:r>
            <a:endParaRPr lang="de-DE" sz="4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F03C75-0198-B4D8-7306-BD5BCBA7E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25474"/>
            <a:ext cx="6289431" cy="27082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Nema </a:t>
            </a:r>
            <a:r>
              <a:rPr lang="en-US" dirty="0" err="1"/>
              <a:t>ograničenja</a:t>
            </a:r>
            <a:r>
              <a:rPr lang="en-US" dirty="0"/>
              <a:t> u </a:t>
            </a:r>
            <a:r>
              <a:rPr lang="en-US" dirty="0" err="1"/>
              <a:t>izboru</a:t>
            </a:r>
            <a:r>
              <a:rPr lang="en-US" dirty="0"/>
              <a:t> </a:t>
            </a:r>
            <a:r>
              <a:rPr lang="en-US" dirty="0" err="1"/>
              <a:t>istraživačke</a:t>
            </a:r>
            <a:r>
              <a:rPr lang="en-US" dirty="0"/>
              <a:t> </a:t>
            </a:r>
            <a:r>
              <a:rPr lang="en-US" dirty="0" err="1"/>
              <a:t>teme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znanstvene</a:t>
            </a:r>
            <a:r>
              <a:rPr lang="en-US" dirty="0"/>
              <a:t> </a:t>
            </a:r>
            <a:r>
              <a:rPr lang="en-US" dirty="0" err="1"/>
              <a:t>institucije</a:t>
            </a:r>
            <a:r>
              <a:rPr lang="en-US" dirty="0"/>
              <a:t> </a:t>
            </a:r>
            <a:r>
              <a:rPr lang="en-US" dirty="0" err="1"/>
              <a:t>domaćina</a:t>
            </a:r>
            <a:r>
              <a:rPr lang="en-US" dirty="0"/>
              <a:t> u </a:t>
            </a:r>
            <a:r>
              <a:rPr lang="en-US" dirty="0" err="1"/>
              <a:t>Njemačkoj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</a:pPr>
            <a:r>
              <a:rPr lang="en-US" dirty="0" err="1"/>
              <a:t>Potpore</a:t>
            </a:r>
            <a:r>
              <a:rPr lang="en-US" dirty="0"/>
              <a:t> </a:t>
            </a:r>
            <a:r>
              <a:rPr lang="en-US" dirty="0" err="1"/>
              <a:t>postoje</a:t>
            </a:r>
            <a:r>
              <a:rPr lang="en-US" dirty="0"/>
              <a:t> za </a:t>
            </a:r>
            <a:r>
              <a:rPr lang="en-US" dirty="0" err="1"/>
              <a:t>istraživače</a:t>
            </a:r>
            <a:r>
              <a:rPr lang="en-US" dirty="0"/>
              <a:t> od </a:t>
            </a:r>
            <a:r>
              <a:rPr lang="en-US" dirty="0" err="1"/>
              <a:t>razine</a:t>
            </a:r>
            <a:r>
              <a:rPr lang="en-US" dirty="0"/>
              <a:t> </a:t>
            </a:r>
            <a:r>
              <a:rPr lang="en-US" dirty="0" err="1"/>
              <a:t>posdoktoranada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iskusnog</a:t>
            </a:r>
            <a:r>
              <a:rPr lang="en-US" dirty="0"/>
              <a:t> </a:t>
            </a:r>
            <a:r>
              <a:rPr lang="en-US" dirty="0" err="1"/>
              <a:t>istraživača</a:t>
            </a:r>
            <a:r>
              <a:rPr lang="en-US" dirty="0"/>
              <a:t> do </a:t>
            </a:r>
            <a:r>
              <a:rPr lang="en-US" dirty="0" err="1"/>
              <a:t>razine</a:t>
            </a:r>
            <a:r>
              <a:rPr lang="en-US" dirty="0"/>
              <a:t> </a:t>
            </a:r>
            <a:r>
              <a:rPr lang="en-US" dirty="0" err="1"/>
              <a:t>svjetskih</a:t>
            </a:r>
            <a:r>
              <a:rPr lang="en-US" dirty="0"/>
              <a:t> </a:t>
            </a:r>
            <a:r>
              <a:rPr lang="en-US" dirty="0" err="1"/>
              <a:t>znanstvenih</a:t>
            </a:r>
            <a:r>
              <a:rPr lang="en-US" dirty="0"/>
              <a:t> </a:t>
            </a:r>
            <a:r>
              <a:rPr lang="en-US" dirty="0" err="1"/>
              <a:t>lidera</a:t>
            </a:r>
            <a:r>
              <a:rPr lang="en-US" dirty="0"/>
              <a:t> u </a:t>
            </a:r>
            <a:r>
              <a:rPr lang="en-US" dirty="0" err="1"/>
              <a:t>pojedinim</a:t>
            </a:r>
            <a:r>
              <a:rPr lang="en-US" dirty="0"/>
              <a:t> </a:t>
            </a:r>
            <a:r>
              <a:rPr lang="en-US" dirty="0" err="1"/>
              <a:t>poljima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 Istraživačke </a:t>
            </a:r>
            <a:r>
              <a:rPr lang="en-US" dirty="0" err="1"/>
              <a:t>stipendije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istraživačke</a:t>
            </a:r>
            <a:r>
              <a:rPr lang="en-US" dirty="0"/>
              <a:t> </a:t>
            </a:r>
            <a:r>
              <a:rPr lang="en-US" dirty="0" err="1"/>
              <a:t>nagrade</a:t>
            </a:r>
            <a:r>
              <a:rPr lang="en-US" dirty="0"/>
              <a:t> </a:t>
            </a:r>
            <a:r>
              <a:rPr lang="en-US" dirty="0" err="1"/>
              <a:t>dostupne</a:t>
            </a:r>
            <a:r>
              <a:rPr lang="en-US" dirty="0"/>
              <a:t> za </a:t>
            </a:r>
            <a:r>
              <a:rPr lang="en-US" dirty="0" err="1"/>
              <a:t>svaku</a:t>
            </a:r>
            <a:r>
              <a:rPr lang="en-US" dirty="0"/>
              <a:t> </a:t>
            </a:r>
            <a:r>
              <a:rPr lang="en-US" dirty="0" err="1"/>
              <a:t>karijernu</a:t>
            </a:r>
            <a:r>
              <a:rPr lang="en-US" dirty="0"/>
              <a:t> </a:t>
            </a:r>
            <a:r>
              <a:rPr lang="en-US" dirty="0" err="1"/>
              <a:t>situaciju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05C2251-13C8-9A28-3315-630532B13F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0" y="0"/>
            <a:ext cx="4191000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BF09CDD-FFB4-2C55-105F-98CDE94DF3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AFE26A4-0DC3-4274-0967-6D7F778C9EF8}"/>
              </a:ext>
            </a:extLst>
          </p:cNvPr>
          <p:cNvSpPr/>
          <p:nvPr/>
        </p:nvSpPr>
        <p:spPr>
          <a:xfrm>
            <a:off x="9855849" y="1340772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02F0535-6EFB-2236-8BFB-F2E886230EB9}"/>
              </a:ext>
            </a:extLst>
          </p:cNvPr>
          <p:cNvSpPr/>
          <p:nvPr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566C9D-FF3D-B27A-5989-DE3BE2B5C7C8}"/>
              </a:ext>
            </a:extLst>
          </p:cNvPr>
          <p:cNvSpPr/>
          <p:nvPr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D30EAD-F069-9802-F639-CD31A4E0CE75}"/>
              </a:ext>
            </a:extLst>
          </p:cNvPr>
          <p:cNvSpPr/>
          <p:nvPr/>
        </p:nvSpPr>
        <p:spPr>
          <a:xfrm>
            <a:off x="8521106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9C3FBE9B-55F7-8FA1-69CB-A2F434AFE54B}"/>
              </a:ext>
            </a:extLst>
          </p:cNvPr>
          <p:cNvCxnSpPr>
            <a:cxnSpLocks/>
            <a:stCxn id="9" idx="3"/>
            <a:endCxn id="7" idx="7"/>
          </p:cNvCxnSpPr>
          <p:nvPr/>
        </p:nvCxnSpPr>
        <p:spPr>
          <a:xfrm flipH="1">
            <a:off x="10230889" y="566264"/>
            <a:ext cx="926633" cy="838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4C2DF616-861C-64D8-B395-ABD52C949E85}"/>
              </a:ext>
            </a:extLst>
          </p:cNvPr>
          <p:cNvCxnSpPr>
            <a:cxnSpLocks/>
            <a:stCxn id="8" idx="2"/>
            <a:endCxn id="7" idx="5"/>
          </p:cNvCxnSpPr>
          <p:nvPr/>
        </p:nvCxnSpPr>
        <p:spPr>
          <a:xfrm flipH="1" flipV="1">
            <a:off x="10230889" y="1715812"/>
            <a:ext cx="1502579" cy="10087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DC048B02-FB23-B23E-18A1-9DE5417916E2}"/>
              </a:ext>
            </a:extLst>
          </p:cNvPr>
          <p:cNvCxnSpPr>
            <a:cxnSpLocks/>
            <a:stCxn id="7" idx="3"/>
            <a:endCxn id="10" idx="7"/>
          </p:cNvCxnSpPr>
          <p:nvPr/>
        </p:nvCxnSpPr>
        <p:spPr>
          <a:xfrm flipH="1">
            <a:off x="8673149" y="1715812"/>
            <a:ext cx="1247047" cy="15611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B1768DA-9307-1278-653B-2930C996AAC0}"/>
              </a:ext>
            </a:extLst>
          </p:cNvPr>
          <p:cNvCxnSpPr>
            <a:cxnSpLocks/>
            <a:endCxn id="9" idx="7"/>
          </p:cNvCxnSpPr>
          <p:nvPr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804DB454-3636-9DA1-52ED-405302E89E12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319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5CCED-DF59-A66F-9BA1-F1F39604D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268" y="622300"/>
            <a:ext cx="8848139" cy="1325563"/>
          </a:xfrm>
        </p:spPr>
        <p:txBody>
          <a:bodyPr>
            <a:normAutofit/>
          </a:bodyPr>
          <a:lstStyle/>
          <a:p>
            <a:r>
              <a:rPr lang="en-US" altLang="de-DE" dirty="0" err="1"/>
              <a:t>Kratki</a:t>
            </a:r>
            <a:r>
              <a:rPr lang="en-US" altLang="de-DE" dirty="0"/>
              <a:t> </a:t>
            </a:r>
            <a:r>
              <a:rPr lang="en-US" altLang="de-DE" dirty="0" err="1"/>
              <a:t>pregled</a:t>
            </a:r>
            <a:r>
              <a:rPr lang="en-US" altLang="de-DE" dirty="0"/>
              <a:t> </a:t>
            </a:r>
            <a:r>
              <a:rPr lang="en-US" altLang="de-DE" dirty="0" err="1"/>
              <a:t>glavnih</a:t>
            </a:r>
            <a:r>
              <a:rPr lang="en-US" altLang="de-DE" dirty="0"/>
              <a:t> </a:t>
            </a:r>
            <a:r>
              <a:rPr lang="en-US" altLang="de-DE" dirty="0" err="1"/>
              <a:t>programa</a:t>
            </a:r>
            <a:r>
              <a:rPr lang="en-US" altLang="de-DE" dirty="0"/>
              <a:t> </a:t>
            </a:r>
            <a:r>
              <a:rPr lang="en-US" altLang="de-DE" dirty="0" err="1"/>
              <a:t>potpore</a:t>
            </a:r>
            <a:endParaRPr lang="de-DE" dirty="0"/>
          </a:p>
        </p:txBody>
      </p:sp>
      <p:graphicFrame>
        <p:nvGraphicFramePr>
          <p:cNvPr id="5" name="Group 53">
            <a:extLst>
              <a:ext uri="{FF2B5EF4-FFF2-40B4-BE49-F238E27FC236}">
                <a16:creationId xmlns:a16="http://schemas.microsoft.com/office/drawing/2014/main" id="{4A950DA2-8369-098B-FB37-F265F8CEA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650888"/>
              </p:ext>
            </p:extLst>
          </p:nvPr>
        </p:nvGraphicFramePr>
        <p:xfrm>
          <a:off x="2516957" y="2168166"/>
          <a:ext cx="9186871" cy="4249705"/>
        </p:xfrm>
        <a:graphic>
          <a:graphicData uri="http://schemas.openxmlformats.org/drawingml/2006/table">
            <a:tbl>
              <a:tblPr/>
              <a:tblGrid>
                <a:gridCol w="261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6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Međunarodni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istraživači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7200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Istraživači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iz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Njemačke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7200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Postdoktorandi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do 4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godine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nakon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doktorata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)</a:t>
                      </a: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Humboldtova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istraživačka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stipendija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Istraživačka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stipendija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Georga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Forstera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Stipendija Feodora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Lynena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Iskusni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istraživači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(do 12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godina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nakon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doktorata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)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Humboldtova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istraživačka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stipendija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Istraživačka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stipendija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Georga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Forstera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Stipendija Feodora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Lynena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do 15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godina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nakon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doktorata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)</a:t>
                      </a: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Istraživačka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nagrada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Max Planck-Humboldt</a:t>
                      </a: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8913" marR="0" lvl="0" indent="-1889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1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do 18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godina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nakon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doktorata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)</a:t>
                      </a: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Istraživačka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nagrada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Friedricha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Wilhelma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Bessela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8913" marR="0" lvl="0" indent="-1889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endParaRPr kumimoji="0" lang="de-DE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03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Međunarodno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priznati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istraživači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9875" marR="0" lvl="0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6431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00ECA-07F9-C5D5-464E-9227D4992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Program</a:t>
            </a:r>
            <a:r>
              <a:rPr lang="de-DE" dirty="0"/>
              <a:t> </a:t>
            </a:r>
            <a:r>
              <a:rPr lang="de-DE" dirty="0" err="1"/>
              <a:t>institucijskih</a:t>
            </a:r>
            <a:r>
              <a:rPr lang="de-DE" dirty="0"/>
              <a:t> </a:t>
            </a:r>
            <a:r>
              <a:rPr lang="de-DE" dirty="0" err="1"/>
              <a:t>partnerstava</a:t>
            </a:r>
            <a:r>
              <a:rPr lang="de-DE" dirty="0"/>
              <a:t> </a:t>
            </a:r>
            <a:r>
              <a:rPr lang="de-DE" dirty="0" err="1"/>
              <a:t>Zaklade</a:t>
            </a:r>
            <a:r>
              <a:rPr lang="de-DE" dirty="0"/>
              <a:t> Humboldt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61E46C-75D6-1233-ECB9-9D662DD524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>
                <a:latin typeface="IBM Plex Sans" panose="020B0503050203000203" pitchFamily="34" charset="0"/>
              </a:rPr>
              <a:t>Financiranje </a:t>
            </a:r>
            <a:r>
              <a:rPr lang="de-DE" dirty="0" err="1">
                <a:latin typeface="IBM Plex Sans" panose="020B0503050203000203" pitchFamily="34" charset="0"/>
              </a:rPr>
              <a:t>znanstvenog</a:t>
            </a:r>
            <a:r>
              <a:rPr lang="de-DE" dirty="0">
                <a:latin typeface="IBM Plex Sans" panose="020B0503050203000203" pitchFamily="34" charset="0"/>
              </a:rPr>
              <a:t> </a:t>
            </a:r>
            <a:r>
              <a:rPr lang="de-DE" dirty="0" err="1">
                <a:latin typeface="IBM Plex Sans" panose="020B0503050203000203" pitchFamily="34" charset="0"/>
              </a:rPr>
              <a:t>projekta</a:t>
            </a:r>
            <a:r>
              <a:rPr lang="de-DE" dirty="0">
                <a:latin typeface="IBM Plex Sans" panose="020B0503050203000203" pitchFamily="34" charset="0"/>
              </a:rPr>
              <a:t> u </a:t>
            </a:r>
            <a:r>
              <a:rPr lang="de-DE" dirty="0" err="1">
                <a:latin typeface="IBM Plex Sans" panose="020B0503050203000203" pitchFamily="34" charset="0"/>
              </a:rPr>
              <a:t>kojem</a:t>
            </a:r>
            <a:r>
              <a:rPr lang="de-DE" dirty="0">
                <a:latin typeface="IBM Plex Sans" panose="020B0503050203000203" pitchFamily="34" charset="0"/>
              </a:rPr>
              <a:t> </a:t>
            </a:r>
            <a:r>
              <a:rPr lang="de-DE" dirty="0" err="1">
                <a:latin typeface="IBM Plex Sans" panose="020B0503050203000203" pitchFamily="34" charset="0"/>
              </a:rPr>
              <a:t>sudjeluju</a:t>
            </a:r>
            <a:r>
              <a:rPr lang="de-DE" dirty="0">
                <a:latin typeface="IBM Plex Sans" panose="020B0503050203000203" pitchFamily="34" charset="0"/>
              </a:rPr>
              <a:t> </a:t>
            </a:r>
            <a:r>
              <a:rPr lang="de-DE" dirty="0" err="1">
                <a:latin typeface="IBM Plex Sans" panose="020B0503050203000203" pitchFamily="34" charset="0"/>
              </a:rPr>
              <a:t>istraživači</a:t>
            </a:r>
            <a:r>
              <a:rPr lang="de-DE" dirty="0">
                <a:latin typeface="IBM Plex Sans" panose="020B0503050203000203" pitchFamily="34" charset="0"/>
              </a:rPr>
              <a:t> na </a:t>
            </a:r>
            <a:r>
              <a:rPr lang="de-DE" dirty="0" err="1">
                <a:latin typeface="IBM Plex Sans" panose="020B0503050203000203" pitchFamily="34" charset="0"/>
              </a:rPr>
              <a:t>instituciji</a:t>
            </a:r>
            <a:r>
              <a:rPr lang="de-DE" dirty="0">
                <a:latin typeface="IBM Plex Sans" panose="020B0503050203000203" pitchFamily="34" charset="0"/>
              </a:rPr>
              <a:t> </a:t>
            </a:r>
            <a:r>
              <a:rPr lang="de-DE" dirty="0" err="1">
                <a:latin typeface="IBM Plex Sans" panose="020B0503050203000203" pitchFamily="34" charset="0"/>
              </a:rPr>
              <a:t>nekadašnjeg</a:t>
            </a:r>
            <a:r>
              <a:rPr lang="de-DE" dirty="0">
                <a:latin typeface="IBM Plex Sans" panose="020B0503050203000203" pitchFamily="34" charset="0"/>
              </a:rPr>
              <a:t> </a:t>
            </a:r>
            <a:r>
              <a:rPr lang="de-DE" dirty="0" err="1">
                <a:latin typeface="IBM Plex Sans" panose="020B0503050203000203" pitchFamily="34" charset="0"/>
              </a:rPr>
              <a:t>Humboldtovog</a:t>
            </a:r>
            <a:r>
              <a:rPr lang="de-DE" dirty="0">
                <a:latin typeface="IBM Plex Sans" panose="020B0503050203000203" pitchFamily="34" charset="0"/>
              </a:rPr>
              <a:t> </a:t>
            </a:r>
            <a:r>
              <a:rPr lang="de-DE" dirty="0" err="1">
                <a:latin typeface="IBM Plex Sans" panose="020B0503050203000203" pitchFamily="34" charset="0"/>
              </a:rPr>
              <a:t>stipendista</a:t>
            </a:r>
            <a:r>
              <a:rPr lang="de-DE" dirty="0">
                <a:latin typeface="IBM Plex Sans" panose="020B0503050203000203" pitchFamily="34" charset="0"/>
              </a:rPr>
              <a:t> i </a:t>
            </a:r>
            <a:r>
              <a:rPr lang="de-DE" dirty="0" err="1">
                <a:latin typeface="IBM Plex Sans" panose="020B0503050203000203" pitchFamily="34" charset="0"/>
              </a:rPr>
              <a:t>istraživači</a:t>
            </a:r>
            <a:r>
              <a:rPr lang="de-DE" dirty="0">
                <a:latin typeface="IBM Plex Sans" panose="020B0503050203000203" pitchFamily="34" charset="0"/>
              </a:rPr>
              <a:t> </a:t>
            </a:r>
            <a:r>
              <a:rPr lang="de-DE" dirty="0" err="1">
                <a:latin typeface="IBM Plex Sans" panose="020B0503050203000203" pitchFamily="34" charset="0"/>
              </a:rPr>
              <a:t>jedne</a:t>
            </a:r>
            <a:r>
              <a:rPr lang="de-DE" dirty="0">
                <a:latin typeface="IBM Plex Sans" panose="020B0503050203000203" pitchFamily="34" charset="0"/>
              </a:rPr>
              <a:t> </a:t>
            </a:r>
            <a:r>
              <a:rPr lang="de-DE" dirty="0" err="1">
                <a:latin typeface="IBM Plex Sans" panose="020B0503050203000203" pitchFamily="34" charset="0"/>
              </a:rPr>
              <a:t>ili</a:t>
            </a:r>
            <a:r>
              <a:rPr lang="de-DE" dirty="0">
                <a:latin typeface="IBM Plex Sans" panose="020B0503050203000203" pitchFamily="34" charset="0"/>
              </a:rPr>
              <a:t> </a:t>
            </a:r>
            <a:r>
              <a:rPr lang="de-DE" dirty="0" err="1">
                <a:latin typeface="IBM Plex Sans" panose="020B0503050203000203" pitchFamily="34" charset="0"/>
              </a:rPr>
              <a:t>više</a:t>
            </a:r>
            <a:r>
              <a:rPr lang="de-DE" dirty="0">
                <a:latin typeface="IBM Plex Sans" panose="020B0503050203000203" pitchFamily="34" charset="0"/>
              </a:rPr>
              <a:t> </a:t>
            </a:r>
            <a:r>
              <a:rPr lang="de-DE" dirty="0" err="1">
                <a:latin typeface="IBM Plex Sans" panose="020B0503050203000203" pitchFamily="34" charset="0"/>
              </a:rPr>
              <a:t>njemačkih</a:t>
            </a:r>
            <a:r>
              <a:rPr lang="de-DE" dirty="0">
                <a:latin typeface="IBM Plex Sans" panose="020B0503050203000203" pitchFamily="34" charset="0"/>
              </a:rPr>
              <a:t> </a:t>
            </a:r>
            <a:r>
              <a:rPr lang="de-DE" dirty="0" err="1">
                <a:latin typeface="IBM Plex Sans" panose="020B0503050203000203" pitchFamily="34" charset="0"/>
              </a:rPr>
              <a:t>znanstvenih</a:t>
            </a:r>
            <a:r>
              <a:rPr lang="de-DE" dirty="0">
                <a:latin typeface="IBM Plex Sans" panose="020B0503050203000203" pitchFamily="34" charset="0"/>
              </a:rPr>
              <a:t> </a:t>
            </a:r>
            <a:r>
              <a:rPr lang="de-DE" dirty="0" err="1">
                <a:latin typeface="IBM Plex Sans" panose="020B0503050203000203" pitchFamily="34" charset="0"/>
              </a:rPr>
              <a:t>institucija</a:t>
            </a:r>
            <a:endParaRPr lang="de-DE" dirty="0">
              <a:latin typeface="IBM Plex Sans" panose="020B0503050203000203" pitchFamily="34" charset="0"/>
            </a:endParaRPr>
          </a:p>
          <a:p>
            <a:endParaRPr lang="de-DE" dirty="0">
              <a:latin typeface="IBM Plex Sans" panose="020B0503050203000203" pitchFamily="34" charset="0"/>
            </a:endParaRPr>
          </a:p>
          <a:p>
            <a:r>
              <a:rPr lang="de-DE" dirty="0" err="1">
                <a:latin typeface="IBM Plex Sans" panose="020B0503050203000203" pitchFamily="34" charset="0"/>
              </a:rPr>
              <a:t>Trenutno</a:t>
            </a:r>
            <a:r>
              <a:rPr lang="de-DE" dirty="0">
                <a:latin typeface="IBM Plex Sans" panose="020B0503050203000203" pitchFamily="34" charset="0"/>
              </a:rPr>
              <a:t> u </a:t>
            </a:r>
            <a:r>
              <a:rPr lang="de-DE" dirty="0" err="1">
                <a:latin typeface="IBM Plex Sans" panose="020B0503050203000203" pitchFamily="34" charset="0"/>
              </a:rPr>
              <a:t>Hrvatskoj</a:t>
            </a:r>
            <a:r>
              <a:rPr lang="de-DE" dirty="0">
                <a:latin typeface="IBM Plex Sans" panose="020B0503050203000203" pitchFamily="34" charset="0"/>
              </a:rPr>
              <a:t> </a:t>
            </a:r>
            <a:r>
              <a:rPr lang="de-DE" dirty="0" err="1">
                <a:latin typeface="IBM Plex Sans" panose="020B0503050203000203" pitchFamily="34" charset="0"/>
              </a:rPr>
              <a:t>postoje</a:t>
            </a:r>
            <a:r>
              <a:rPr lang="de-DE" dirty="0">
                <a:latin typeface="IBM Plex Sans" panose="020B0503050203000203" pitchFamily="34" charset="0"/>
              </a:rPr>
              <a:t> </a:t>
            </a:r>
            <a:r>
              <a:rPr lang="de-DE" dirty="0" err="1">
                <a:latin typeface="IBM Plex Sans" panose="020B0503050203000203" pitchFamily="34" charset="0"/>
              </a:rPr>
              <a:t>dva</a:t>
            </a:r>
            <a:r>
              <a:rPr lang="de-DE" dirty="0">
                <a:latin typeface="IBM Plex Sans" panose="020B0503050203000203" pitchFamily="34" charset="0"/>
              </a:rPr>
              <a:t> </a:t>
            </a:r>
            <a:r>
              <a:rPr lang="de-DE" dirty="0" err="1">
                <a:latin typeface="IBM Plex Sans" panose="020B0503050203000203" pitchFamily="34" charset="0"/>
              </a:rPr>
              <a:t>takva</a:t>
            </a:r>
            <a:r>
              <a:rPr lang="de-DE" dirty="0">
                <a:latin typeface="IBM Plex Sans" panose="020B0503050203000203" pitchFamily="34" charset="0"/>
              </a:rPr>
              <a:t> </a:t>
            </a:r>
            <a:r>
              <a:rPr lang="de-DE" dirty="0" err="1">
                <a:latin typeface="IBM Plex Sans" panose="020B0503050203000203" pitchFamily="34" charset="0"/>
              </a:rPr>
              <a:t>projekta</a:t>
            </a:r>
            <a:r>
              <a:rPr lang="de-DE" dirty="0">
                <a:latin typeface="IBM Plex Sans" panose="020B0503050203000203" pitchFamily="34" charset="0"/>
              </a:rPr>
              <a:t>:</a:t>
            </a:r>
          </a:p>
          <a:p>
            <a:r>
              <a:rPr lang="de-DE" dirty="0">
                <a:latin typeface="IBM Plex Sans" panose="020B0503050203000203" pitchFamily="34" charset="0"/>
              </a:rPr>
              <a:t>a)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IBM Plex Sans" panose="020B0503050203000203" pitchFamily="34" charset="0"/>
              </a:rPr>
              <a:t>“Transnational Return Migration to Croatia, Kosovo and North Macedonia”; </a:t>
            </a:r>
            <a:r>
              <a:rPr lang="en-GB" sz="1800" b="0" i="0" u="none" strike="noStrike" baseline="0" dirty="0" err="1">
                <a:solidFill>
                  <a:srgbClr val="000000"/>
                </a:solidFill>
                <a:latin typeface="IBM Plex Sans" panose="020B0503050203000203" pitchFamily="34" charset="0"/>
              </a:rPr>
              <a:t>voditelji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IBM Plex Sans" panose="020B0503050203000203" pitchFamily="34" charset="0"/>
              </a:rPr>
              <a:t> Jasna </a:t>
            </a:r>
            <a:r>
              <a:rPr lang="en-GB" sz="1800" b="0" i="0" u="none" strike="noStrike" baseline="0" dirty="0" err="1">
                <a:solidFill>
                  <a:srgbClr val="000000"/>
                </a:solidFill>
                <a:latin typeface="IBM Plex Sans" panose="020B0503050203000203" pitchFamily="34" charset="0"/>
              </a:rPr>
              <a:t>Čapo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IBM Plex Sans" panose="020B0503050203000203" pitchFamily="34" charset="0"/>
              </a:rPr>
              <a:t> (</a:t>
            </a:r>
            <a:r>
              <a:rPr lang="en-GB" sz="1800" b="0" i="0" u="none" strike="noStrike" baseline="0" dirty="0" err="1">
                <a:solidFill>
                  <a:srgbClr val="000000"/>
                </a:solidFill>
                <a:latin typeface="IBM Plex Sans" panose="020B0503050203000203" pitchFamily="34" charset="0"/>
              </a:rPr>
              <a:t>Institut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IBM Plex Sans" panose="020B0503050203000203" pitchFamily="34" charset="0"/>
              </a:rPr>
              <a:t> za </a:t>
            </a:r>
            <a:r>
              <a:rPr lang="en-GB" sz="1800" b="0" i="0" u="none" strike="noStrike" baseline="0" dirty="0" err="1">
                <a:solidFill>
                  <a:srgbClr val="000000"/>
                </a:solidFill>
                <a:latin typeface="IBM Plex Sans" panose="020B0503050203000203" pitchFamily="34" charset="0"/>
              </a:rPr>
              <a:t>etnologiju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IBM Plex Sans" panose="020B0503050203000203" pitchFamily="34" charset="0"/>
              </a:rPr>
              <a:t> </a:t>
            </a:r>
            <a:r>
              <a:rPr lang="en-GB" sz="1800" b="0" i="0" u="none" strike="noStrike" baseline="0" dirty="0" err="1">
                <a:solidFill>
                  <a:srgbClr val="000000"/>
                </a:solidFill>
                <a:latin typeface="IBM Plex Sans" panose="020B0503050203000203" pitchFamily="34" charset="0"/>
              </a:rPr>
              <a:t>i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IBM Plex Sans" panose="020B0503050203000203" pitchFamily="34" charset="0"/>
              </a:rPr>
              <a:t> </a:t>
            </a:r>
            <a:r>
              <a:rPr lang="en-GB" sz="1800" b="0" i="0" u="none" strike="noStrike" baseline="0" dirty="0" err="1">
                <a:solidFill>
                  <a:srgbClr val="000000"/>
                </a:solidFill>
                <a:latin typeface="IBM Plex Sans" panose="020B0503050203000203" pitchFamily="34" charset="0"/>
              </a:rPr>
              <a:t>folkloristiku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IBM Plex Sans" panose="020B0503050203000203" pitchFamily="34" charset="0"/>
              </a:rPr>
              <a:t>) </a:t>
            </a:r>
            <a:r>
              <a:rPr lang="en-GB" sz="1800" b="0" i="0" u="none" strike="noStrike" baseline="0" dirty="0" err="1">
                <a:solidFill>
                  <a:srgbClr val="000000"/>
                </a:solidFill>
                <a:latin typeface="IBM Plex Sans" panose="020B0503050203000203" pitchFamily="34" charset="0"/>
              </a:rPr>
              <a:t>i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IBM Plex Sans" panose="020B0503050203000203" pitchFamily="34" charset="0"/>
              </a:rPr>
              <a:t> Christian Voss (</a:t>
            </a:r>
            <a:r>
              <a:rPr lang="en-GB" sz="1800" b="0" i="0" u="none" strike="noStrike" baseline="0" dirty="0" err="1">
                <a:solidFill>
                  <a:srgbClr val="000000"/>
                </a:solidFill>
                <a:latin typeface="IBM Plex Sans" panose="020B0503050203000203" pitchFamily="34" charset="0"/>
              </a:rPr>
              <a:t>Sveučilište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IBM Plex Sans" panose="020B0503050203000203" pitchFamily="34" charset="0"/>
              </a:rPr>
              <a:t> Humboldt Berlin)</a:t>
            </a:r>
          </a:p>
          <a:p>
            <a:endParaRPr lang="en-GB" sz="1800" dirty="0">
              <a:solidFill>
                <a:srgbClr val="000000"/>
              </a:solidFill>
              <a:latin typeface="IBM Plex Sans" panose="020B0503050203000203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latin typeface="IBM Plex Sans" panose="020B0503050203000203" pitchFamily="34" charset="0"/>
              </a:rPr>
              <a:t>B) “Regional </a:t>
            </a:r>
            <a:r>
              <a:rPr lang="en-GB" sz="1800" dirty="0" err="1">
                <a:solidFill>
                  <a:srgbClr val="000000"/>
                </a:solidFill>
                <a:latin typeface="IBM Plex Sans" panose="020B0503050203000203" pitchFamily="34" charset="0"/>
              </a:rPr>
              <a:t>Translocality</a:t>
            </a:r>
            <a:r>
              <a:rPr lang="en-GB" sz="1800" dirty="0">
                <a:solidFill>
                  <a:srgbClr val="000000"/>
                </a:solidFill>
                <a:latin typeface="IBM Plex Sans" panose="020B0503050203000203" pitchFamily="34" charset="0"/>
              </a:rPr>
              <a:t> in Historical Perspective: The Cases of Slavonia and Bosnia”; </a:t>
            </a:r>
            <a:r>
              <a:rPr lang="en-GB" sz="1800" dirty="0" err="1">
                <a:solidFill>
                  <a:srgbClr val="000000"/>
                </a:solidFill>
                <a:latin typeface="IBM Plex Sans" panose="020B0503050203000203" pitchFamily="34" charset="0"/>
              </a:rPr>
              <a:t>voditelji</a:t>
            </a:r>
            <a:r>
              <a:rPr lang="en-GB" sz="1800" dirty="0">
                <a:solidFill>
                  <a:srgbClr val="000000"/>
                </a:solidFill>
                <a:latin typeface="IBM Plex Sans" panose="020B0503050203000203" pitchFamily="34" charset="0"/>
              </a:rPr>
              <a:t> Dino </a:t>
            </a:r>
            <a:r>
              <a:rPr lang="en-GB" sz="1800" dirty="0" err="1">
                <a:solidFill>
                  <a:srgbClr val="000000"/>
                </a:solidFill>
                <a:latin typeface="IBM Plex Sans" panose="020B0503050203000203" pitchFamily="34" charset="0"/>
              </a:rPr>
              <a:t>Mujadžević</a:t>
            </a:r>
            <a:r>
              <a:rPr lang="en-GB" sz="1800" dirty="0">
                <a:solidFill>
                  <a:srgbClr val="000000"/>
                </a:solidFill>
                <a:latin typeface="IBM Plex Sans" panose="020B0503050203000203" pitchFamily="34" charset="0"/>
              </a:rPr>
              <a:t> (Hrvatski </a:t>
            </a:r>
            <a:r>
              <a:rPr lang="en-GB" sz="1800" dirty="0" err="1">
                <a:solidFill>
                  <a:srgbClr val="000000"/>
                </a:solidFill>
                <a:latin typeface="IBM Plex Sans" panose="020B0503050203000203" pitchFamily="34" charset="0"/>
              </a:rPr>
              <a:t>institut</a:t>
            </a:r>
            <a:r>
              <a:rPr lang="en-GB" sz="1800" dirty="0">
                <a:solidFill>
                  <a:srgbClr val="000000"/>
                </a:solidFill>
                <a:latin typeface="IBM Plex Sans" panose="020B0503050203000203" pitchFamily="34" charset="0"/>
              </a:rPr>
              <a:t> za </a:t>
            </a:r>
            <a:r>
              <a:rPr lang="en-GB" sz="1800" dirty="0" err="1">
                <a:solidFill>
                  <a:srgbClr val="000000"/>
                </a:solidFill>
                <a:latin typeface="IBM Plex Sans" panose="020B0503050203000203" pitchFamily="34" charset="0"/>
              </a:rPr>
              <a:t>povijest</a:t>
            </a:r>
            <a:r>
              <a:rPr lang="en-GB" sz="1800" dirty="0">
                <a:solidFill>
                  <a:srgbClr val="000000"/>
                </a:solidFill>
                <a:latin typeface="IBM Plex Sans" panose="020B0503050203000203" pitchFamily="34" charset="0"/>
              </a:rPr>
              <a:t>), Markus Koller (</a:t>
            </a:r>
            <a:r>
              <a:rPr lang="en-GB" sz="1800" dirty="0" err="1">
                <a:solidFill>
                  <a:srgbClr val="000000"/>
                </a:solidFill>
                <a:latin typeface="IBM Plex Sans" panose="020B0503050203000203" pitchFamily="34" charset="0"/>
              </a:rPr>
              <a:t>Sveučilište</a:t>
            </a:r>
            <a:r>
              <a:rPr lang="en-GB" sz="1800" dirty="0">
                <a:solidFill>
                  <a:srgbClr val="000000"/>
                </a:solidFill>
                <a:latin typeface="IBM Plex Sans" panose="020B0503050203000203" pitchFamily="34" charset="0"/>
              </a:rPr>
              <a:t> Ruhr Bochum) </a:t>
            </a:r>
            <a:r>
              <a:rPr lang="en-GB" sz="1800" dirty="0" err="1">
                <a:solidFill>
                  <a:srgbClr val="000000"/>
                </a:solidFill>
                <a:latin typeface="IBM Plex Sans" panose="020B0503050203000203" pitchFamily="34" charset="0"/>
              </a:rPr>
              <a:t>i</a:t>
            </a:r>
            <a:r>
              <a:rPr lang="en-GB" sz="1800" dirty="0">
                <a:solidFill>
                  <a:srgbClr val="000000"/>
                </a:solidFill>
                <a:latin typeface="IBM Plex Sans" panose="020B0503050203000203" pitchFamily="34" charset="0"/>
              </a:rPr>
              <a:t> Stefan </a:t>
            </a:r>
            <a:r>
              <a:rPr lang="en-GB" sz="1800" dirty="0" err="1">
                <a:solidFill>
                  <a:srgbClr val="000000"/>
                </a:solidFill>
                <a:latin typeface="IBM Plex Sans" panose="020B0503050203000203" pitchFamily="34" charset="0"/>
              </a:rPr>
              <a:t>Rohdewald</a:t>
            </a:r>
            <a:r>
              <a:rPr lang="en-GB" sz="1800" dirty="0">
                <a:solidFill>
                  <a:srgbClr val="000000"/>
                </a:solidFill>
                <a:latin typeface="IBM Plex Sans" panose="020B0503050203000203" pitchFamily="34" charset="0"/>
              </a:rPr>
              <a:t> (</a:t>
            </a:r>
            <a:r>
              <a:rPr lang="en-GB" sz="1800" dirty="0" err="1">
                <a:solidFill>
                  <a:srgbClr val="000000"/>
                </a:solidFill>
                <a:latin typeface="IBM Plex Sans" panose="020B0503050203000203" pitchFamily="34" charset="0"/>
              </a:rPr>
              <a:t>Sveučilište</a:t>
            </a:r>
            <a:r>
              <a:rPr lang="en-GB" sz="1800" dirty="0">
                <a:solidFill>
                  <a:srgbClr val="000000"/>
                </a:solidFill>
                <a:latin typeface="IBM Plex Sans" panose="020B0503050203000203" pitchFamily="34" charset="0"/>
              </a:rPr>
              <a:t> Leipzig) </a:t>
            </a:r>
            <a:endParaRPr lang="de-DE" dirty="0">
              <a:latin typeface="IBM Plex Sans" panose="020B0503050203000203" pitchFamily="34" charset="0"/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8190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21113-C15F-5931-CA81-7530B484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Hvala </a:t>
            </a:r>
            <a:r>
              <a:rPr lang="de-DE" dirty="0" err="1"/>
              <a:t>Vam</a:t>
            </a:r>
            <a:r>
              <a:rPr lang="de-DE" dirty="0"/>
              <a:t> na </a:t>
            </a:r>
            <a:r>
              <a:rPr lang="de-DE" dirty="0" err="1"/>
              <a:t>pažnji</a:t>
            </a:r>
            <a:r>
              <a:rPr lang="de-DE" dirty="0"/>
              <a:t>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C9D103-89E8-2C34-84EF-A565403D7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Imate</a:t>
            </a:r>
            <a:r>
              <a:rPr lang="en-US" b="1" dirty="0"/>
              <a:t> li </a:t>
            </a:r>
            <a:r>
              <a:rPr lang="en-US" b="1" dirty="0" err="1"/>
              <a:t>pitanja</a:t>
            </a:r>
            <a:r>
              <a:rPr lang="en-US" b="1" dirty="0"/>
              <a:t>? </a:t>
            </a:r>
            <a:r>
              <a:rPr lang="en-US" b="1" dirty="0" err="1"/>
              <a:t>Više</a:t>
            </a:r>
            <a:r>
              <a:rPr lang="en-US" b="1" dirty="0"/>
              <a:t> </a:t>
            </a:r>
            <a:r>
              <a:rPr lang="en-US" b="1" dirty="0" err="1"/>
              <a:t>informacija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:</a:t>
            </a:r>
            <a:endParaRPr lang="de-DE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info@avh.de</a:t>
            </a:r>
          </a:p>
          <a:p>
            <a:r>
              <a:rPr lang="en-US" dirty="0"/>
              <a:t>www.humboldt-foundation.de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1485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108D78B-45C2-B858-8D10-CEE266E38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48E6AE3-F68C-9C13-EFE8-40F4ED21E7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9947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21113-C15F-5931-CA81-7530B484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Sadržaj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C9D103-89E8-2C34-84EF-A565403D7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19373"/>
            <a:ext cx="5257799" cy="4044099"/>
          </a:xfrm>
        </p:spPr>
        <p:txBody>
          <a:bodyPr>
            <a:normAutofit/>
          </a:bodyPr>
          <a:lstStyle/>
          <a:p>
            <a:r>
              <a:rPr lang="en-US" dirty="0"/>
              <a:t>Što </a:t>
            </a:r>
            <a:r>
              <a:rPr lang="en-US" dirty="0" err="1"/>
              <a:t>radi</a:t>
            </a:r>
            <a:r>
              <a:rPr lang="en-US" dirty="0"/>
              <a:t> </a:t>
            </a:r>
            <a:r>
              <a:rPr lang="en-US" dirty="0" err="1"/>
              <a:t>Zaklada</a:t>
            </a:r>
            <a:r>
              <a:rPr lang="en-US" dirty="0"/>
              <a:t> Alexandera von </a:t>
            </a:r>
            <a:r>
              <a:rPr lang="en-US" dirty="0" err="1"/>
              <a:t>Humboldta</a:t>
            </a:r>
            <a:r>
              <a:rPr lang="en-US" dirty="0"/>
              <a:t>?</a:t>
            </a:r>
          </a:p>
          <a:p>
            <a:r>
              <a:rPr lang="en-US" dirty="0" err="1"/>
              <a:t>Njeni</a:t>
            </a:r>
            <a:r>
              <a:rPr lang="en-US" dirty="0"/>
              <a:t> </a:t>
            </a:r>
            <a:r>
              <a:rPr lang="en-US" dirty="0" err="1"/>
              <a:t>korijeni</a:t>
            </a:r>
            <a:endParaRPr lang="en-US" dirty="0"/>
          </a:p>
          <a:p>
            <a:r>
              <a:rPr lang="en-US" dirty="0" err="1"/>
              <a:t>Njena</a:t>
            </a:r>
            <a:r>
              <a:rPr lang="en-US" dirty="0"/>
              <a:t> </a:t>
            </a:r>
            <a:r>
              <a:rPr lang="en-US" dirty="0" err="1"/>
              <a:t>mreža</a:t>
            </a:r>
            <a:endParaRPr lang="en-US" dirty="0"/>
          </a:p>
          <a:p>
            <a:r>
              <a:rPr lang="en-US" dirty="0" err="1"/>
              <a:t>Mogućnosti</a:t>
            </a:r>
            <a:r>
              <a:rPr lang="en-US" dirty="0"/>
              <a:t> </a:t>
            </a:r>
            <a:r>
              <a:rPr lang="en-US" dirty="0" err="1"/>
              <a:t>potpore</a:t>
            </a:r>
            <a:endParaRPr lang="en-US" dirty="0"/>
          </a:p>
          <a:p>
            <a:r>
              <a:rPr lang="en-US" dirty="0" err="1"/>
              <a:t>Projekti</a:t>
            </a:r>
            <a:r>
              <a:rPr lang="en-US" dirty="0"/>
              <a:t> </a:t>
            </a:r>
            <a:r>
              <a:rPr lang="en-US" dirty="0" err="1"/>
              <a:t>partnerstva</a:t>
            </a:r>
            <a:r>
              <a:rPr lang="en-US" dirty="0"/>
              <a:t> </a:t>
            </a:r>
            <a:r>
              <a:rPr lang="en-US" dirty="0" err="1"/>
              <a:t>Zaklade</a:t>
            </a:r>
            <a:r>
              <a:rPr lang="en-US" dirty="0"/>
              <a:t> a. von Humboldt u </a:t>
            </a:r>
            <a:r>
              <a:rPr lang="en-US" dirty="0" err="1"/>
              <a:t>Hrvatskoj</a:t>
            </a:r>
            <a:endParaRPr lang="en-US" dirty="0"/>
          </a:p>
          <a:p>
            <a:r>
              <a:rPr lang="en-US" dirty="0"/>
              <a:t>Humboldt-</a:t>
            </a:r>
            <a:r>
              <a:rPr lang="en-US" dirty="0" err="1"/>
              <a:t>Kolleg</a:t>
            </a:r>
            <a:r>
              <a:rPr lang="en-US" dirty="0"/>
              <a:t> u </a:t>
            </a:r>
            <a:r>
              <a:rPr lang="en-US" dirty="0" err="1"/>
              <a:t>Rijeci</a:t>
            </a:r>
            <a:r>
              <a:rPr lang="en-US" dirty="0"/>
              <a:t> (prof. dr. sc. Neven Budak)</a:t>
            </a:r>
          </a:p>
          <a:p>
            <a:r>
              <a:rPr lang="en-US" dirty="0"/>
              <a:t>Klub </a:t>
            </a:r>
            <a:r>
              <a:rPr lang="en-US" dirty="0" err="1"/>
              <a:t>hrvatskih</a:t>
            </a:r>
            <a:r>
              <a:rPr lang="en-US" dirty="0"/>
              <a:t> </a:t>
            </a:r>
            <a:r>
              <a:rPr lang="en-US" dirty="0" err="1"/>
              <a:t>humboldtovaca</a:t>
            </a:r>
            <a:r>
              <a:rPr lang="en-US" dirty="0"/>
              <a:t> (dr. sc. Milan Pelc</a:t>
            </a:r>
          </a:p>
        </p:txBody>
      </p:sp>
    </p:spTree>
    <p:extLst>
      <p:ext uri="{BB962C8B-B14F-4D97-AF65-F5344CB8AC3E}">
        <p14:creationId xmlns:p14="http://schemas.microsoft.com/office/powerpoint/2010/main" val="1638875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Djelatnost </a:t>
            </a:r>
            <a:r>
              <a:rPr lang="de-DE" dirty="0" err="1"/>
              <a:t>Zaklade</a:t>
            </a:r>
            <a:r>
              <a:rPr lang="de-DE" dirty="0"/>
              <a:t> A. v. Humboldt</a:t>
            </a:r>
            <a:endParaRPr lang="de-DE" dirty="0">
              <a:highlight>
                <a:srgbClr val="FFFF00"/>
              </a:highlight>
            </a:endParaRP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7E59988B-4FAD-BF68-7F54-C21DCE2AD0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876" r="7876"/>
          <a:stretch/>
        </p:blipFill>
        <p:spPr/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4D13B-EFB5-68EE-D230-2FF8977E7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263634"/>
            <a:ext cx="4105437" cy="3606942"/>
          </a:xfrm>
        </p:spPr>
        <p:txBody>
          <a:bodyPr>
            <a:normAutofit fontScale="70000" lnSpcReduction="20000"/>
          </a:bodyPr>
          <a:lstStyle/>
          <a:p>
            <a:pPr marL="0" lvl="1" indent="-4572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Osnovna </a:t>
            </a:r>
            <a:r>
              <a:rPr lang="en-US" sz="2200" b="1" dirty="0" err="1"/>
              <a:t>djelatnost</a:t>
            </a:r>
            <a:r>
              <a:rPr lang="en-US" sz="2200" b="1" dirty="0"/>
              <a:t> :</a:t>
            </a:r>
            <a:r>
              <a:rPr lang="en-US" sz="2200" dirty="0"/>
              <a:t> </a:t>
            </a:r>
            <a:r>
              <a:rPr lang="en-US" sz="2200" dirty="0" err="1"/>
              <a:t>Znanstvena</a:t>
            </a:r>
            <a:r>
              <a:rPr lang="en-US" sz="2200" dirty="0"/>
              <a:t> </a:t>
            </a:r>
            <a:r>
              <a:rPr lang="en-US" sz="2200" dirty="0" err="1"/>
              <a:t>suradnja</a:t>
            </a:r>
            <a:r>
              <a:rPr lang="en-US" sz="2200" dirty="0"/>
              <a:t> </a:t>
            </a:r>
            <a:r>
              <a:rPr lang="en-US" sz="2200" dirty="0" err="1"/>
              <a:t>između</a:t>
            </a:r>
            <a:r>
              <a:rPr lang="en-US" sz="2200" dirty="0"/>
              <a:t> </a:t>
            </a:r>
            <a:r>
              <a:rPr lang="en-US" sz="2200" dirty="0" err="1"/>
              <a:t>izvrsnih</a:t>
            </a:r>
            <a:r>
              <a:rPr lang="en-US" sz="2200" dirty="0"/>
              <a:t> </a:t>
            </a:r>
            <a:r>
              <a:rPr lang="en-US" sz="2200" dirty="0" err="1"/>
              <a:t>njemačkih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međunarodnih</a:t>
            </a:r>
            <a:r>
              <a:rPr lang="en-US" sz="2200" dirty="0"/>
              <a:t> </a:t>
            </a:r>
            <a:r>
              <a:rPr lang="en-US" sz="2200" dirty="0" err="1"/>
              <a:t>istraživača</a:t>
            </a:r>
            <a:r>
              <a:rPr lang="en-US" sz="2200" dirty="0"/>
              <a:t> u </a:t>
            </a:r>
            <a:r>
              <a:rPr lang="en-US" sz="2200" dirty="0" err="1"/>
              <a:t>svim</a:t>
            </a:r>
            <a:r>
              <a:rPr lang="en-US" sz="2200" dirty="0"/>
              <a:t> </a:t>
            </a:r>
            <a:r>
              <a:rPr lang="en-US" sz="2200" dirty="0" err="1"/>
              <a:t>poljima</a:t>
            </a:r>
            <a:endParaRPr lang="en-US" sz="2200" dirty="0"/>
          </a:p>
          <a:p>
            <a:pPr marL="0" lvl="1" indent="-4572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 err="1"/>
              <a:t>Cjeloživotna</a:t>
            </a:r>
            <a:r>
              <a:rPr lang="en-US" sz="2200" dirty="0"/>
              <a:t> </a:t>
            </a:r>
            <a:r>
              <a:rPr lang="en-US" sz="2200" dirty="0" err="1"/>
              <a:t>potpora</a:t>
            </a:r>
            <a:r>
              <a:rPr lang="en-US" sz="2200" dirty="0"/>
              <a:t> </a:t>
            </a:r>
            <a:r>
              <a:rPr lang="en-US" sz="2200" dirty="0" err="1"/>
              <a:t>stipendistima</a:t>
            </a:r>
            <a:r>
              <a:rPr lang="hr-HR" sz="2200" dirty="0"/>
              <a:t> i dobitnicima nagrada</a:t>
            </a:r>
            <a:r>
              <a:rPr lang="en-US" sz="2200" dirty="0"/>
              <a:t> </a:t>
            </a:r>
          </a:p>
          <a:p>
            <a:pPr marL="0" lvl="1" indent="-4572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 err="1"/>
              <a:t>Koordinacija</a:t>
            </a:r>
            <a:r>
              <a:rPr lang="en-US" sz="2200" dirty="0"/>
              <a:t> </a:t>
            </a:r>
            <a:r>
              <a:rPr lang="en-US" sz="2200" dirty="0" err="1"/>
              <a:t>mreže</a:t>
            </a:r>
            <a:r>
              <a:rPr lang="en-US" sz="2200" dirty="0"/>
              <a:t> od 30,000 alumna </a:t>
            </a:r>
            <a:r>
              <a:rPr lang="en-US" sz="2200" dirty="0" err="1"/>
              <a:t>širom</a:t>
            </a:r>
            <a:r>
              <a:rPr lang="en-US" sz="2200" dirty="0"/>
              <a:t> </a:t>
            </a:r>
            <a:r>
              <a:rPr lang="en-US" sz="2200" dirty="0" err="1"/>
              <a:t>svijeta</a:t>
            </a:r>
            <a:endParaRPr lang="en-US" sz="2200" dirty="0"/>
          </a:p>
          <a:p>
            <a:pPr marL="0" lvl="1" indent="-4572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 err="1"/>
              <a:t>Vrijednosti</a:t>
            </a:r>
            <a:r>
              <a:rPr lang="en-US" sz="2200" dirty="0"/>
              <a:t>: </a:t>
            </a:r>
            <a:r>
              <a:rPr lang="en-US" sz="2200" dirty="0" err="1"/>
              <a:t>Promicanje</a:t>
            </a:r>
            <a:r>
              <a:rPr lang="en-US" sz="2200" dirty="0"/>
              <a:t> </a:t>
            </a:r>
            <a:r>
              <a:rPr lang="en-US" sz="2200" dirty="0" err="1"/>
              <a:t>međunarodnog</a:t>
            </a:r>
            <a:r>
              <a:rPr lang="en-US" sz="2200" dirty="0"/>
              <a:t> </a:t>
            </a:r>
            <a:r>
              <a:rPr lang="en-US" sz="2200" dirty="0" err="1"/>
              <a:t>razumijevanja</a:t>
            </a:r>
            <a:r>
              <a:rPr lang="en-US" sz="2200" dirty="0"/>
              <a:t>, </a:t>
            </a:r>
            <a:r>
              <a:rPr lang="en-US" sz="2200" dirty="0" err="1"/>
              <a:t>znanstvenog</a:t>
            </a:r>
            <a:r>
              <a:rPr lang="en-US" sz="2200" dirty="0"/>
              <a:t> </a:t>
            </a:r>
            <a:r>
              <a:rPr lang="en-US" sz="2200" dirty="0" err="1"/>
              <a:t>napretka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razvoja</a:t>
            </a:r>
            <a:r>
              <a:rPr lang="en-US" sz="2200" dirty="0"/>
              <a:t> </a:t>
            </a:r>
          </a:p>
          <a:p>
            <a:pPr marL="0" lvl="1" indent="-4572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 err="1"/>
              <a:t>Cilj</a:t>
            </a:r>
            <a:r>
              <a:rPr lang="en-US" sz="2200" dirty="0"/>
              <a:t>: </a:t>
            </a:r>
            <a:r>
              <a:rPr lang="en-US" sz="2200" dirty="0" err="1"/>
              <a:t>Internacionalizacija</a:t>
            </a:r>
            <a:r>
              <a:rPr lang="en-US" sz="2200" dirty="0"/>
              <a:t> </a:t>
            </a:r>
            <a:r>
              <a:rPr lang="en-US" sz="2200" dirty="0" err="1"/>
              <a:t>Njemačke</a:t>
            </a:r>
            <a:r>
              <a:rPr lang="en-US" sz="2200" dirty="0"/>
              <a:t> </a:t>
            </a:r>
            <a:r>
              <a:rPr lang="en-US" sz="2200" dirty="0" err="1"/>
              <a:t>kao</a:t>
            </a:r>
            <a:r>
              <a:rPr lang="en-US" sz="2200" dirty="0"/>
              <a:t> </a:t>
            </a:r>
            <a:r>
              <a:rPr lang="en-US" sz="2200" dirty="0" err="1"/>
              <a:t>lokacije</a:t>
            </a:r>
            <a:r>
              <a:rPr lang="en-US" sz="2200" dirty="0"/>
              <a:t> za </a:t>
            </a:r>
            <a:r>
              <a:rPr lang="en-US" sz="2200" dirty="0" err="1"/>
              <a:t>istraživanja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2107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866" y="1351953"/>
            <a:ext cx="5835541" cy="1325563"/>
          </a:xfrm>
        </p:spPr>
        <p:txBody>
          <a:bodyPr/>
          <a:lstStyle/>
          <a:p>
            <a:r>
              <a:rPr lang="de-DE" dirty="0"/>
              <a:t>Djelatnost </a:t>
            </a:r>
            <a:r>
              <a:rPr lang="de-DE" dirty="0" err="1"/>
              <a:t>Zaklade</a:t>
            </a:r>
            <a:r>
              <a:rPr lang="de-DE" dirty="0"/>
              <a:t> A. v. Humboldt 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4D13B-EFB5-68EE-D230-2FF8977E7F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8866" y="3014803"/>
            <a:ext cx="5361284" cy="3530851"/>
          </a:xfrm>
        </p:spPr>
        <p:txBody>
          <a:bodyPr>
            <a:normAutofit/>
          </a:bodyPr>
          <a:lstStyle/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en-US" sz="2000" dirty="0"/>
              <a:t>Sredstv</a:t>
            </a:r>
            <a:r>
              <a:rPr lang="hr-HR" sz="2000" dirty="0"/>
              <a:t>a</a:t>
            </a:r>
            <a:r>
              <a:rPr lang="en-US" sz="2000" dirty="0"/>
              <a:t> </a:t>
            </a:r>
            <a:r>
              <a:rPr lang="en-US" sz="2000" dirty="0" err="1"/>
              <a:t>internacionalizacije</a:t>
            </a:r>
            <a:r>
              <a:rPr lang="en-US" sz="2000" dirty="0"/>
              <a:t>: </a:t>
            </a:r>
            <a:r>
              <a:rPr lang="en-US" sz="2000" dirty="0" err="1"/>
              <a:t>stipendije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nagrade</a:t>
            </a:r>
            <a:r>
              <a:rPr lang="en-US" sz="2000" dirty="0"/>
              <a:t> za </a:t>
            </a:r>
            <a:r>
              <a:rPr lang="en-US" sz="2000" dirty="0" err="1"/>
              <a:t>inozemne</a:t>
            </a:r>
            <a:r>
              <a:rPr lang="en-US" sz="2000" dirty="0"/>
              <a:t> </a:t>
            </a:r>
            <a:r>
              <a:rPr lang="en-US" sz="2000" dirty="0" err="1"/>
              <a:t>znanstvenike</a:t>
            </a:r>
            <a:r>
              <a:rPr lang="en-US" sz="2000" dirty="0"/>
              <a:t> koji </a:t>
            </a:r>
            <a:r>
              <a:rPr lang="en-US" sz="2000" dirty="0" err="1"/>
              <a:t>dolaze</a:t>
            </a:r>
            <a:r>
              <a:rPr lang="en-US" sz="2000" dirty="0"/>
              <a:t> u </a:t>
            </a:r>
            <a:r>
              <a:rPr lang="en-US" sz="2000" dirty="0" err="1"/>
              <a:t>Njemačku</a:t>
            </a:r>
            <a:r>
              <a:rPr lang="en-US" sz="2000" dirty="0"/>
              <a:t> </a:t>
            </a:r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hr-HR" sz="2000" dirty="0"/>
              <a:t>P</a:t>
            </a:r>
            <a:r>
              <a:rPr lang="en-US" sz="2000" dirty="0" err="1"/>
              <a:t>otpor</a:t>
            </a:r>
            <a:r>
              <a:rPr lang="hr-HR" sz="2000" dirty="0"/>
              <a:t>a</a:t>
            </a:r>
            <a:r>
              <a:rPr lang="en-US" sz="2000" dirty="0"/>
              <a:t> za </a:t>
            </a:r>
            <a:r>
              <a:rPr lang="en-US" sz="2000" dirty="0" err="1"/>
              <a:t>istraživački</a:t>
            </a:r>
            <a:r>
              <a:rPr lang="en-US" sz="2000" dirty="0"/>
              <a:t> </a:t>
            </a:r>
            <a:r>
              <a:rPr lang="en-US" sz="2000" dirty="0" err="1"/>
              <a:t>projekt</a:t>
            </a:r>
            <a:r>
              <a:rPr lang="en-US" sz="2000" dirty="0"/>
              <a:t> s </a:t>
            </a:r>
            <a:r>
              <a:rPr lang="en-US" sz="2000" dirty="0" err="1"/>
              <a:t>domaćinom</a:t>
            </a:r>
            <a:r>
              <a:rPr lang="en-US" sz="2000" dirty="0"/>
              <a:t>/</a:t>
            </a:r>
            <a:r>
              <a:rPr lang="en-US" sz="2000" dirty="0" err="1"/>
              <a:t>kolaborativnom</a:t>
            </a:r>
            <a:r>
              <a:rPr lang="en-US" sz="2000" dirty="0"/>
              <a:t> </a:t>
            </a:r>
            <a:r>
              <a:rPr lang="en-US" sz="2000" dirty="0" err="1"/>
              <a:t>partnerom</a:t>
            </a:r>
            <a:r>
              <a:rPr lang="en-US" sz="2000" dirty="0"/>
              <a:t> u </a:t>
            </a:r>
            <a:r>
              <a:rPr lang="en-US" sz="2000" dirty="0" err="1"/>
              <a:t>Njemačkoj</a:t>
            </a:r>
            <a:endParaRPr lang="en-US" sz="2000" dirty="0"/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en-US" sz="2000" dirty="0"/>
              <a:t>Alexander von Humboldt </a:t>
            </a:r>
            <a:r>
              <a:rPr lang="en-US" sz="2000" dirty="0" err="1"/>
              <a:t>profesura</a:t>
            </a:r>
            <a:r>
              <a:rPr lang="en-US" sz="2000" dirty="0"/>
              <a:t>: </a:t>
            </a:r>
            <a:r>
              <a:rPr lang="en-US" sz="2000" dirty="0" err="1"/>
              <a:t>najveća</a:t>
            </a:r>
            <a:r>
              <a:rPr lang="en-US" sz="2000" dirty="0"/>
              <a:t> </a:t>
            </a:r>
            <a:r>
              <a:rPr lang="en-US" sz="2000" dirty="0" err="1"/>
              <a:t>njemačka</a:t>
            </a:r>
            <a:r>
              <a:rPr lang="en-US" sz="2000" dirty="0"/>
              <a:t> </a:t>
            </a:r>
            <a:r>
              <a:rPr lang="en-US" sz="2000" dirty="0" err="1"/>
              <a:t>nagrada</a:t>
            </a:r>
            <a:r>
              <a:rPr lang="en-US" sz="2000" dirty="0"/>
              <a:t> za </a:t>
            </a:r>
            <a:r>
              <a:rPr lang="en-US" sz="2000" dirty="0" err="1"/>
              <a:t>istraživanje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21C40C-83BD-F82E-F68C-56ED71938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9" t="101" r="25962" b="816"/>
          <a:stretch/>
        </p:blipFill>
        <p:spPr>
          <a:xfrm>
            <a:off x="0" y="0"/>
            <a:ext cx="5115208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BE76861-45E5-0747-3D36-E73E4ABAC78A}"/>
              </a:ext>
            </a:extLst>
          </p:cNvPr>
          <p:cNvSpPr/>
          <p:nvPr/>
        </p:nvSpPr>
        <p:spPr>
          <a:xfrm>
            <a:off x="991327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EED70C-E0F2-CFF7-5D02-76DB1C85B2F9}"/>
              </a:ext>
            </a:extLst>
          </p:cNvPr>
          <p:cNvSpPr/>
          <p:nvPr/>
        </p:nvSpPr>
        <p:spPr>
          <a:xfrm>
            <a:off x="1852293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2CD53F-04F8-5373-EC80-5FFFBC78C6D7}"/>
              </a:ext>
            </a:extLst>
          </p:cNvPr>
          <p:cNvSpPr/>
          <p:nvPr/>
        </p:nvSpPr>
        <p:spPr>
          <a:xfrm>
            <a:off x="1249862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D861A1-E1BB-917E-C6C5-D95875B0DFA0}"/>
              </a:ext>
            </a:extLst>
          </p:cNvPr>
          <p:cNvSpPr/>
          <p:nvPr/>
        </p:nvSpPr>
        <p:spPr>
          <a:xfrm>
            <a:off x="357592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FFF6944C-AED9-12B2-CD92-70ED891B2BA6}"/>
              </a:ext>
            </a:extLst>
          </p:cNvPr>
          <p:cNvCxnSpPr>
            <a:cxnSpLocks/>
            <a:stCxn id="7" idx="4"/>
            <a:endCxn id="5" idx="0"/>
          </p:cNvCxnSpPr>
          <p:nvPr/>
        </p:nvCxnSpPr>
        <p:spPr>
          <a:xfrm flipH="1">
            <a:off x="1211021" y="592749"/>
            <a:ext cx="129267" cy="133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75EF402D-25D0-D53D-2C9C-A88DE67CBBE7}"/>
              </a:ext>
            </a:extLst>
          </p:cNvPr>
          <p:cNvCxnSpPr>
            <a:cxnSpLocks/>
            <a:stCxn id="6" idx="1"/>
            <a:endCxn id="5" idx="5"/>
          </p:cNvCxnSpPr>
          <p:nvPr/>
        </p:nvCxnSpPr>
        <p:spPr>
          <a:xfrm flipH="1" flipV="1">
            <a:off x="1366367" y="2298294"/>
            <a:ext cx="515491" cy="3548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20D0871-27E4-1DBE-87B7-926457950610}"/>
              </a:ext>
            </a:extLst>
          </p:cNvPr>
          <p:cNvCxnSpPr>
            <a:cxnSpLocks/>
            <a:stCxn id="5" idx="3"/>
            <a:endCxn id="8" idx="7"/>
          </p:cNvCxnSpPr>
          <p:nvPr/>
        </p:nvCxnSpPr>
        <p:spPr>
          <a:xfrm flipH="1">
            <a:off x="509635" y="2298294"/>
            <a:ext cx="546039" cy="978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2EA83935-D979-E953-7DA6-409E8E5CA361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17630" y="0"/>
            <a:ext cx="558717" cy="4383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1213C505-47E4-1A80-29CD-C1C8B193CF3F}"/>
              </a:ext>
            </a:extLst>
          </p:cNvPr>
          <p:cNvCxnSpPr>
            <a:cxnSpLocks/>
            <a:stCxn id="8" idx="6"/>
            <a:endCxn id="6" idx="3"/>
          </p:cNvCxnSpPr>
          <p:nvPr/>
        </p:nvCxnSpPr>
        <p:spPr>
          <a:xfrm flipV="1">
            <a:off x="535722" y="2795909"/>
            <a:ext cx="1346136" cy="5440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9EB49469-E1BC-A399-4212-63D873D0D096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0" y="3276957"/>
            <a:ext cx="357592" cy="62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6D959209-12C4-E51D-362A-35D2E235CD95}"/>
              </a:ext>
            </a:extLst>
          </p:cNvPr>
          <p:cNvSpPr txBox="1"/>
          <p:nvPr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lang="de-DE" sz="1100" b="0" i="0" dirty="0"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14.05.2025</a:t>
            </a:fld>
            <a:endParaRPr lang="de-DE" sz="1100" b="0" i="0" dirty="0"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2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0733"/>
            <a:ext cx="9301222" cy="1325563"/>
          </a:xfrm>
        </p:spPr>
        <p:txBody>
          <a:bodyPr/>
          <a:lstStyle/>
          <a:p>
            <a:r>
              <a:rPr lang="de-DE" dirty="0"/>
              <a:t>Djelatnost </a:t>
            </a:r>
            <a:r>
              <a:rPr lang="de-DE" dirty="0" err="1"/>
              <a:t>Zaklade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A. von Humboldt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4D13B-EFB5-68EE-D230-2FF8977E7F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991233"/>
            <a:ext cx="3954865" cy="4351338"/>
          </a:xfrm>
        </p:spPr>
        <p:txBody>
          <a:bodyPr>
            <a:normAutofit/>
          </a:bodyPr>
          <a:lstStyle/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en-US" sz="2000" dirty="0"/>
              <a:t>Istraživačke </a:t>
            </a:r>
            <a:r>
              <a:rPr lang="en-US" sz="2000" dirty="0" err="1"/>
              <a:t>stipendije</a:t>
            </a:r>
            <a:r>
              <a:rPr lang="en-US" sz="2000" dirty="0"/>
              <a:t> za </a:t>
            </a:r>
            <a:r>
              <a:rPr lang="en-US" sz="2000" dirty="0" err="1"/>
              <a:t>istraživače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Njemačke</a:t>
            </a:r>
            <a:r>
              <a:rPr lang="en-US" sz="2000" dirty="0"/>
              <a:t> </a:t>
            </a:r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en-US" sz="2000" dirty="0" err="1"/>
              <a:t>Potpora</a:t>
            </a:r>
            <a:r>
              <a:rPr lang="en-US" sz="2000" dirty="0"/>
              <a:t> za </a:t>
            </a:r>
            <a:r>
              <a:rPr lang="en-US" sz="2000" dirty="0" err="1"/>
              <a:t>istraživački</a:t>
            </a:r>
            <a:r>
              <a:rPr lang="en-US" sz="2000" dirty="0"/>
              <a:t> </a:t>
            </a:r>
            <a:r>
              <a:rPr lang="en-US" sz="2000" dirty="0" err="1"/>
              <a:t>projekt</a:t>
            </a:r>
            <a:r>
              <a:rPr lang="en-US" sz="2000" dirty="0"/>
              <a:t> </a:t>
            </a:r>
            <a:r>
              <a:rPr lang="en-US" sz="2000" dirty="0" err="1"/>
              <a:t>čiji</a:t>
            </a:r>
            <a:r>
              <a:rPr lang="en-US" sz="2000" dirty="0"/>
              <a:t> je </a:t>
            </a:r>
            <a:r>
              <a:rPr lang="en-US" sz="2000" dirty="0" err="1"/>
              <a:t>domaćin</a:t>
            </a:r>
            <a:r>
              <a:rPr lang="en-US" sz="2000" dirty="0"/>
              <a:t> </a:t>
            </a:r>
            <a:r>
              <a:rPr lang="en-US" sz="2000" dirty="0" err="1"/>
              <a:t>član</a:t>
            </a:r>
            <a:r>
              <a:rPr lang="en-US" sz="2000" dirty="0"/>
              <a:t> </a:t>
            </a:r>
            <a:r>
              <a:rPr lang="en-US" sz="2000" dirty="0" err="1"/>
              <a:t>Humboldtove</a:t>
            </a:r>
            <a:r>
              <a:rPr lang="en-US" sz="2000" dirty="0"/>
              <a:t> </a:t>
            </a:r>
            <a:r>
              <a:rPr lang="en-US" sz="2000" dirty="0" err="1"/>
              <a:t>mreže</a:t>
            </a:r>
            <a:r>
              <a:rPr lang="en-US" sz="2000" dirty="0"/>
              <a:t> </a:t>
            </a:r>
            <a:r>
              <a:rPr lang="en-US" sz="2000" dirty="0" err="1"/>
              <a:t>diljem</a:t>
            </a:r>
            <a:r>
              <a:rPr lang="en-US" sz="2000" dirty="0"/>
              <a:t> </a:t>
            </a:r>
            <a:r>
              <a:rPr lang="en-US" sz="2000" dirty="0" err="1"/>
              <a:t>svijeta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2F61B0-9FC1-916E-EAE4-3F9E4304F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" r="10135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22709C7-3F77-5AEA-F121-1DFE1E2FA8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6BC2A5F-D56D-17AB-AB5E-5AC09E8F1FA7}"/>
              </a:ext>
            </a:extLst>
          </p:cNvPr>
          <p:cNvSpPr/>
          <p:nvPr/>
        </p:nvSpPr>
        <p:spPr>
          <a:xfrm>
            <a:off x="9855849" y="1340772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E3FD11-CB82-A4C6-BD82-0AC857495C7B}"/>
              </a:ext>
            </a:extLst>
          </p:cNvPr>
          <p:cNvSpPr/>
          <p:nvPr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87F941-508E-8E47-3D5F-D33841824A05}"/>
              </a:ext>
            </a:extLst>
          </p:cNvPr>
          <p:cNvSpPr/>
          <p:nvPr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A4C7EB-0BEB-7FD6-2D3E-E51D1EF6BC3D}"/>
              </a:ext>
            </a:extLst>
          </p:cNvPr>
          <p:cNvSpPr/>
          <p:nvPr/>
        </p:nvSpPr>
        <p:spPr>
          <a:xfrm>
            <a:off x="8521106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42C73D26-262A-9399-2049-8EC7B46F67FE}"/>
              </a:ext>
            </a:extLst>
          </p:cNvPr>
          <p:cNvCxnSpPr>
            <a:cxnSpLocks/>
            <a:stCxn id="8" idx="3"/>
            <a:endCxn id="6" idx="7"/>
          </p:cNvCxnSpPr>
          <p:nvPr/>
        </p:nvCxnSpPr>
        <p:spPr>
          <a:xfrm flipH="1">
            <a:off x="10230889" y="566264"/>
            <a:ext cx="926633" cy="838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17CF731E-25E9-C1ED-E664-2B361CD25469}"/>
              </a:ext>
            </a:extLst>
          </p:cNvPr>
          <p:cNvCxnSpPr>
            <a:cxnSpLocks/>
            <a:stCxn id="7" idx="2"/>
            <a:endCxn id="6" idx="5"/>
          </p:cNvCxnSpPr>
          <p:nvPr/>
        </p:nvCxnSpPr>
        <p:spPr>
          <a:xfrm flipH="1" flipV="1">
            <a:off x="10230889" y="1715812"/>
            <a:ext cx="1502579" cy="10087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FD08CBF-984D-C2AA-AB14-393C38E360DF}"/>
              </a:ext>
            </a:extLst>
          </p:cNvPr>
          <p:cNvCxnSpPr>
            <a:cxnSpLocks/>
            <a:stCxn id="6" idx="3"/>
            <a:endCxn id="9" idx="7"/>
          </p:cNvCxnSpPr>
          <p:nvPr/>
        </p:nvCxnSpPr>
        <p:spPr>
          <a:xfrm flipH="1">
            <a:off x="8673149" y="1715812"/>
            <a:ext cx="1247047" cy="15611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BA325BA3-5276-907C-F7C4-6D3376402FB2}"/>
              </a:ext>
            </a:extLst>
          </p:cNvPr>
          <p:cNvCxnSpPr>
            <a:cxnSpLocks/>
            <a:endCxn id="8" idx="7"/>
          </p:cNvCxnSpPr>
          <p:nvPr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E3C6598C-768E-AE25-27E8-543FFAA3A90D}"/>
              </a:ext>
            </a:extLst>
          </p:cNvPr>
          <p:cNvCxnSpPr>
            <a:cxnSpLocks/>
            <a:endCxn id="7" idx="6"/>
          </p:cNvCxnSpPr>
          <p:nvPr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047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Djelatnost </a:t>
            </a:r>
            <a:r>
              <a:rPr lang="de-DE" dirty="0" err="1"/>
              <a:t>Zaklade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A. von Humboldt</a:t>
            </a:r>
            <a:endParaRPr lang="de-DE" dirty="0">
              <a:highlight>
                <a:srgbClr val="FFFF00"/>
              </a:highlight>
            </a:endParaRPr>
          </a:p>
        </p:txBody>
      </p:sp>
      <p:pic>
        <p:nvPicPr>
          <p:cNvPr id="6" name="Bildplatzhalter 5" descr="Ein Bild, das Person, Boden, draußen enthält.&#10;&#10;Automatisch generierte Beschreibung">
            <a:extLst>
              <a:ext uri="{FF2B5EF4-FFF2-40B4-BE49-F238E27FC236}">
                <a16:creationId xmlns:a16="http://schemas.microsoft.com/office/drawing/2014/main" id="{7EC51F92-4CB0-B77D-D3D9-FD9EEB1D6C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5866" t="28214" r="6071" b="25430"/>
          <a:stretch/>
        </p:blipFill>
        <p:spPr>
          <a:xfrm>
            <a:off x="5183188" y="987425"/>
            <a:ext cx="6172200" cy="4873625"/>
          </a:xfr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4D13B-EFB5-68EE-D230-2FF8977E7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marL="342900" lvl="2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Ne </a:t>
            </a:r>
            <a:r>
              <a:rPr lang="en-US" sz="2000" dirty="0" err="1"/>
              <a:t>postoje</a:t>
            </a:r>
            <a:r>
              <a:rPr lang="en-US" sz="2000" dirty="0"/>
              <a:t> </a:t>
            </a:r>
            <a:r>
              <a:rPr lang="en-US" sz="2000" dirty="0" err="1"/>
              <a:t>kvote</a:t>
            </a:r>
            <a:r>
              <a:rPr lang="en-US" sz="2000" dirty="0"/>
              <a:t> za </a:t>
            </a:r>
            <a:r>
              <a:rPr lang="en-US" sz="2000" dirty="0" err="1"/>
              <a:t>dodjelu</a:t>
            </a:r>
            <a:r>
              <a:rPr lang="en-US" sz="2000" dirty="0"/>
              <a:t> </a:t>
            </a:r>
            <a:r>
              <a:rPr lang="en-US" sz="2000" dirty="0" err="1"/>
              <a:t>stipendija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nagrada</a:t>
            </a:r>
            <a:r>
              <a:rPr lang="en-US" sz="2000" dirty="0"/>
              <a:t>, </a:t>
            </a:r>
            <a:r>
              <a:rPr lang="en-US" sz="2000" dirty="0" err="1"/>
              <a:t>niti</a:t>
            </a:r>
            <a:r>
              <a:rPr lang="en-US" sz="2000" dirty="0"/>
              <a:t> za </a:t>
            </a:r>
            <a:r>
              <a:rPr lang="en-US" sz="2000" dirty="0" err="1"/>
              <a:t>pojedine</a:t>
            </a:r>
            <a:r>
              <a:rPr lang="en-US" sz="2000" dirty="0"/>
              <a:t> </a:t>
            </a:r>
            <a:r>
              <a:rPr lang="en-US" sz="2000" dirty="0" err="1"/>
              <a:t>zemlje</a:t>
            </a:r>
            <a:r>
              <a:rPr lang="en-US" sz="2000" dirty="0"/>
              <a:t> </a:t>
            </a:r>
            <a:r>
              <a:rPr lang="en-US" sz="2000" dirty="0" err="1"/>
              <a:t>niti</a:t>
            </a:r>
            <a:r>
              <a:rPr lang="en-US" sz="2000" dirty="0"/>
              <a:t> za </a:t>
            </a:r>
            <a:r>
              <a:rPr lang="en-US" sz="2000" dirty="0" err="1"/>
              <a:t>specifična</a:t>
            </a:r>
            <a:r>
              <a:rPr lang="en-US" sz="2000" dirty="0"/>
              <a:t> </a:t>
            </a:r>
            <a:r>
              <a:rPr lang="en-US" sz="2000" dirty="0" err="1"/>
              <a:t>znanstvena</a:t>
            </a:r>
            <a:r>
              <a:rPr lang="en-US" sz="2000" dirty="0"/>
              <a:t> </a:t>
            </a:r>
            <a:r>
              <a:rPr lang="en-US" sz="2000" dirty="0" err="1"/>
              <a:t>područja</a:t>
            </a:r>
            <a:endParaRPr lang="en-US" sz="2000" dirty="0"/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Jedino</a:t>
            </a:r>
            <a:r>
              <a:rPr lang="en-US" sz="2000" dirty="0"/>
              <a:t> </a:t>
            </a:r>
            <a:r>
              <a:rPr lang="en-US" sz="2000" dirty="0" err="1"/>
              <a:t>bitno</a:t>
            </a:r>
            <a:r>
              <a:rPr lang="en-US" sz="2000" dirty="0"/>
              <a:t> za </a:t>
            </a:r>
            <a:r>
              <a:rPr lang="en-US" sz="2000" dirty="0" err="1"/>
              <a:t>prijavu</a:t>
            </a:r>
            <a:r>
              <a:rPr lang="en-US" sz="2000" dirty="0"/>
              <a:t>: </a:t>
            </a:r>
            <a:r>
              <a:rPr lang="en-US" sz="2000" dirty="0" err="1"/>
              <a:t>znanstvena</a:t>
            </a:r>
            <a:r>
              <a:rPr lang="en-US" sz="2000" dirty="0"/>
              <a:t> </a:t>
            </a:r>
            <a:r>
              <a:rPr lang="en-US" sz="2000" dirty="0" err="1"/>
              <a:t>postignuća</a:t>
            </a:r>
            <a:r>
              <a:rPr lang="en-US" sz="2000" dirty="0"/>
              <a:t> </a:t>
            </a:r>
            <a:r>
              <a:rPr lang="en-US" sz="2000" dirty="0" err="1"/>
              <a:t>kandidata</a:t>
            </a:r>
            <a:r>
              <a:rPr lang="en-US" sz="2000" dirty="0"/>
              <a:t> (double-blind review)</a:t>
            </a:r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Potpora</a:t>
            </a:r>
            <a:r>
              <a:rPr lang="en-US" sz="2000" dirty="0"/>
              <a:t> je </a:t>
            </a:r>
            <a:r>
              <a:rPr lang="en-US" sz="2000" dirty="0" err="1"/>
              <a:t>usmjerena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osobe</a:t>
            </a:r>
            <a:r>
              <a:rPr lang="en-US" sz="2000" dirty="0"/>
              <a:t>, ne </a:t>
            </a:r>
            <a:r>
              <a:rPr lang="en-US" sz="2000" dirty="0" err="1"/>
              <a:t>projekte</a:t>
            </a:r>
            <a:r>
              <a:rPr lang="en-US" sz="2000" dirty="0"/>
              <a:t>.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704466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A173A-85ED-C793-DC9C-22D41B4EF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Financiranje </a:t>
            </a:r>
            <a:r>
              <a:rPr lang="de-DE" dirty="0" err="1"/>
              <a:t>Humboldtove</a:t>
            </a:r>
            <a:r>
              <a:rPr lang="de-DE" dirty="0"/>
              <a:t> </a:t>
            </a:r>
            <a:r>
              <a:rPr lang="de-DE" dirty="0" err="1"/>
              <a:t>zaklade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094988-BAA6-29D2-2C9E-B40263917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873344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Proračun </a:t>
            </a:r>
            <a:r>
              <a:rPr lang="de-DE" dirty="0" err="1"/>
              <a:t>Zaklade</a:t>
            </a:r>
            <a:r>
              <a:rPr lang="de-DE" dirty="0"/>
              <a:t> 2023:</a:t>
            </a:r>
            <a:r>
              <a:rPr lang="en-US" dirty="0"/>
              <a:t> 163,3 </a:t>
            </a:r>
            <a:r>
              <a:rPr lang="en-US" dirty="0" err="1"/>
              <a:t>milijuna</a:t>
            </a:r>
            <a:r>
              <a:rPr lang="en-US" dirty="0"/>
              <a:t> </a:t>
            </a:r>
            <a:r>
              <a:rPr lang="en-US" dirty="0" err="1"/>
              <a:t>eura</a:t>
            </a:r>
            <a:r>
              <a:rPr lang="en-US" dirty="0"/>
              <a:t>, 93%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njemačkih</a:t>
            </a:r>
            <a:r>
              <a:rPr lang="en-US" dirty="0"/>
              <a:t> </a:t>
            </a:r>
            <a:r>
              <a:rPr lang="en-US" dirty="0" err="1"/>
              <a:t>saveznih</a:t>
            </a:r>
            <a:r>
              <a:rPr lang="en-US" dirty="0"/>
              <a:t> </a:t>
            </a:r>
            <a:r>
              <a:rPr lang="en-US" dirty="0" err="1"/>
              <a:t>sredstava</a:t>
            </a:r>
            <a:r>
              <a:rPr lang="en-US" dirty="0"/>
              <a:t> </a:t>
            </a:r>
            <a:endParaRPr lang="de-DE" dirty="0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75E8E6F5-685C-3CCE-D2CE-BE5BA72F1A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1127469"/>
              </p:ext>
            </p:extLst>
          </p:nvPr>
        </p:nvGraphicFramePr>
        <p:xfrm>
          <a:off x="613137" y="2471096"/>
          <a:ext cx="4459126" cy="3956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EDC56D2-5E01-DB20-065D-686717A4FB0C}"/>
              </a:ext>
            </a:extLst>
          </p:cNvPr>
          <p:cNvSpPr txBox="1">
            <a:spLocks/>
          </p:cNvSpPr>
          <p:nvPr/>
        </p:nvSpPr>
        <p:spPr>
          <a:xfrm>
            <a:off x="4788816" y="2710238"/>
            <a:ext cx="5050509" cy="2315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0000">
              <a:buNone/>
            </a:pPr>
            <a:r>
              <a:rPr lang="de-DE" sz="1800" b="1" dirty="0">
                <a:solidFill>
                  <a:schemeClr val="accent6"/>
                </a:solidFill>
              </a:rPr>
              <a:t>Min. </a:t>
            </a:r>
            <a:r>
              <a:rPr lang="de-DE" sz="1800" b="1" dirty="0" err="1">
                <a:solidFill>
                  <a:schemeClr val="accent6"/>
                </a:solidFill>
              </a:rPr>
              <a:t>gospodarstva</a:t>
            </a:r>
            <a:r>
              <a:rPr lang="de-DE" sz="1800" b="1" dirty="0">
                <a:solidFill>
                  <a:schemeClr val="accent6"/>
                </a:solidFill>
              </a:rPr>
              <a:t> i </a:t>
            </a:r>
            <a:r>
              <a:rPr lang="de-DE" sz="1800" b="1" dirty="0" err="1">
                <a:solidFill>
                  <a:schemeClr val="accent6"/>
                </a:solidFill>
              </a:rPr>
              <a:t>klimatske</a:t>
            </a:r>
            <a:r>
              <a:rPr lang="de-DE" sz="1800" b="1" dirty="0">
                <a:solidFill>
                  <a:schemeClr val="accent6"/>
                </a:solidFill>
              </a:rPr>
              <a:t> </a:t>
            </a:r>
            <a:r>
              <a:rPr lang="de-DE" sz="1800" b="1" dirty="0" err="1">
                <a:solidFill>
                  <a:schemeClr val="accent6"/>
                </a:solidFill>
              </a:rPr>
              <a:t>akcije</a:t>
            </a:r>
            <a:r>
              <a:rPr lang="de-DE" sz="1800" b="1" dirty="0">
                <a:solidFill>
                  <a:schemeClr val="accent6"/>
                </a:solidFill>
              </a:rPr>
              <a:t>:   48,7 %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1"/>
                </a:solidFill>
              </a:rPr>
              <a:t>Min. </a:t>
            </a:r>
            <a:r>
              <a:rPr lang="de-DE" sz="1800" b="1" dirty="0" err="1">
                <a:solidFill>
                  <a:schemeClr val="accent1"/>
                </a:solidFill>
              </a:rPr>
              <a:t>vanjskih</a:t>
            </a:r>
            <a:r>
              <a:rPr lang="de-DE" sz="1800" b="1" dirty="0">
                <a:solidFill>
                  <a:schemeClr val="accent1"/>
                </a:solidFill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</a:rPr>
              <a:t>poslova</a:t>
            </a:r>
            <a:r>
              <a:rPr lang="de-DE" sz="1800" b="1" dirty="0">
                <a:solidFill>
                  <a:schemeClr val="accent1"/>
                </a:solidFill>
              </a:rPr>
              <a:t>: 		  	  36,1 %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2"/>
                </a:solidFill>
              </a:rPr>
              <a:t>Min. </a:t>
            </a:r>
            <a:r>
              <a:rPr lang="de-DE" sz="1800" b="1" dirty="0" err="1">
                <a:solidFill>
                  <a:schemeClr val="accent2"/>
                </a:solidFill>
              </a:rPr>
              <a:t>obrazovanja</a:t>
            </a:r>
            <a:r>
              <a:rPr lang="de-DE" sz="1800" b="1" dirty="0">
                <a:solidFill>
                  <a:schemeClr val="accent2"/>
                </a:solidFill>
              </a:rPr>
              <a:t> i </a:t>
            </a:r>
            <a:r>
              <a:rPr lang="de-DE" sz="1800" b="1" dirty="0" err="1">
                <a:solidFill>
                  <a:schemeClr val="accent2"/>
                </a:solidFill>
              </a:rPr>
              <a:t>istraživanja</a:t>
            </a:r>
            <a:r>
              <a:rPr lang="de-DE" sz="1800" b="1" dirty="0">
                <a:solidFill>
                  <a:schemeClr val="accent2"/>
                </a:solidFill>
              </a:rPr>
              <a:t>:	 	  7,1 %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2">
                    <a:lumMod val="75000"/>
                  </a:schemeClr>
                </a:solidFill>
              </a:rPr>
              <a:t>Min. </a:t>
            </a:r>
            <a:r>
              <a:rPr lang="de-DE" sz="1800" b="1" dirty="0" err="1">
                <a:solidFill>
                  <a:schemeClr val="accent2">
                    <a:lumMod val="75000"/>
                  </a:schemeClr>
                </a:solidFill>
              </a:rPr>
              <a:t>za</a:t>
            </a:r>
            <a:r>
              <a:rPr lang="de-DE" sz="1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800" b="1" dirty="0" err="1">
                <a:solidFill>
                  <a:schemeClr val="accent2">
                    <a:lumMod val="75000"/>
                  </a:schemeClr>
                </a:solidFill>
              </a:rPr>
              <a:t>gosp</a:t>
            </a:r>
            <a:r>
              <a:rPr lang="de-DE" sz="18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de-DE" sz="1800" b="1" dirty="0" err="1">
                <a:solidFill>
                  <a:schemeClr val="accent2">
                    <a:lumMod val="75000"/>
                  </a:schemeClr>
                </a:solidFill>
              </a:rPr>
              <a:t>suradnju</a:t>
            </a:r>
            <a:r>
              <a:rPr lang="de-DE" sz="1800" b="1" dirty="0">
                <a:solidFill>
                  <a:schemeClr val="accent2">
                    <a:lumMod val="75000"/>
                  </a:schemeClr>
                </a:solidFill>
              </a:rPr>
              <a:t> i </a:t>
            </a:r>
            <a:r>
              <a:rPr lang="de-DE" sz="1800" b="1" dirty="0" err="1">
                <a:solidFill>
                  <a:schemeClr val="accent2">
                    <a:lumMod val="75000"/>
                  </a:schemeClr>
                </a:solidFill>
              </a:rPr>
              <a:t>razvoj</a:t>
            </a:r>
            <a:r>
              <a:rPr lang="de-DE" sz="1800" b="1" dirty="0">
                <a:solidFill>
                  <a:schemeClr val="accent2">
                    <a:lumMod val="75000"/>
                  </a:schemeClr>
                </a:solidFill>
              </a:rPr>
              <a:t>:	  	  1,5 %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4"/>
                </a:solidFill>
              </a:rPr>
              <a:t>EU </a:t>
            </a:r>
            <a:r>
              <a:rPr lang="de-DE" sz="1800" b="1" dirty="0" err="1">
                <a:solidFill>
                  <a:schemeClr val="accent4"/>
                </a:solidFill>
              </a:rPr>
              <a:t>izvori</a:t>
            </a:r>
            <a:r>
              <a:rPr lang="de-DE" sz="1800" b="1" dirty="0">
                <a:solidFill>
                  <a:schemeClr val="accent4"/>
                </a:solidFill>
              </a:rPr>
              <a:t>:						  3,6 %</a:t>
            </a:r>
          </a:p>
          <a:p>
            <a:pPr marL="0" indent="0" defTabSz="540000">
              <a:buNone/>
            </a:pPr>
            <a:r>
              <a:rPr lang="de-DE" sz="1800" b="1" dirty="0" err="1">
                <a:solidFill>
                  <a:schemeClr val="accent5"/>
                </a:solidFill>
              </a:rPr>
              <a:t>Drugi</a:t>
            </a:r>
            <a:r>
              <a:rPr lang="de-DE" sz="1800" b="1" dirty="0">
                <a:solidFill>
                  <a:schemeClr val="accent5"/>
                </a:solidFill>
              </a:rPr>
              <a:t> </a:t>
            </a:r>
            <a:r>
              <a:rPr lang="de-DE" sz="1800" b="1" dirty="0" err="1">
                <a:solidFill>
                  <a:schemeClr val="accent5"/>
                </a:solidFill>
              </a:rPr>
              <a:t>izvori</a:t>
            </a:r>
            <a:r>
              <a:rPr lang="de-DE" sz="1800" b="1" dirty="0">
                <a:solidFill>
                  <a:schemeClr val="accent5"/>
                </a:solidFill>
              </a:rPr>
              <a:t>:					  3,0 %</a:t>
            </a:r>
          </a:p>
        </p:txBody>
      </p:sp>
    </p:spTree>
    <p:extLst>
      <p:ext uri="{BB962C8B-B14F-4D97-AF65-F5344CB8AC3E}">
        <p14:creationId xmlns:p14="http://schemas.microsoft.com/office/powerpoint/2010/main" val="1845086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sitzend, Anzug enthält.&#10;&#10;Automatisch generierte Beschreibung">
            <a:extLst>
              <a:ext uri="{FF2B5EF4-FFF2-40B4-BE49-F238E27FC236}">
                <a16:creationId xmlns:a16="http://schemas.microsoft.com/office/drawing/2014/main" id="{936CDF79-45B2-79A4-A9E9-7A9EB6401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0"/>
          <a:stretch/>
        </p:blipFill>
        <p:spPr>
          <a:xfrm>
            <a:off x="6352653" y="0"/>
            <a:ext cx="583934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47" y="729052"/>
            <a:ext cx="7064829" cy="1330505"/>
          </a:xfrm>
        </p:spPr>
        <p:txBody>
          <a:bodyPr>
            <a:noAutofit/>
          </a:bodyPr>
          <a:lstStyle/>
          <a:p>
            <a:r>
              <a:rPr lang="de-DE" dirty="0" err="1"/>
              <a:t>Korijeni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440379"/>
            <a:ext cx="5001148" cy="3922143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de-DE" altLang="de-DE" b="1" dirty="0">
                <a:solidFill>
                  <a:schemeClr val="accent5"/>
                </a:solidFill>
                <a:latin typeface="IBM Plex Sans" panose="020B0503050203000203" pitchFamily="34" charset="0"/>
              </a:rPr>
              <a:t>Alexander von Humboldt </a:t>
            </a:r>
            <a:r>
              <a:rPr lang="de-DE" altLang="de-DE" b="1" dirty="0">
                <a:latin typeface="IBM Plex Sans" panose="020B0503050203000203" pitchFamily="34" charset="0"/>
              </a:rPr>
              <a:t>(1769 – 1859):</a:t>
            </a:r>
            <a:br>
              <a:rPr lang="de-DE" altLang="de-DE" dirty="0"/>
            </a:br>
            <a:r>
              <a:rPr lang="en-US" altLang="de-DE" dirty="0" err="1"/>
              <a:t>istraživač</a:t>
            </a:r>
            <a:r>
              <a:rPr lang="en-US" altLang="de-DE" dirty="0"/>
              <a:t>, </a:t>
            </a:r>
            <a:r>
              <a:rPr lang="en-US" altLang="de-DE" dirty="0" err="1"/>
              <a:t>polihistor</a:t>
            </a:r>
            <a:r>
              <a:rPr lang="en-US" altLang="de-DE" dirty="0"/>
              <a:t> (</a:t>
            </a:r>
            <a:r>
              <a:rPr lang="en-US" altLang="de-DE" dirty="0" err="1"/>
              <a:t>geograf</a:t>
            </a:r>
            <a:r>
              <a:rPr lang="en-US" altLang="de-DE" dirty="0"/>
              <a:t>, </a:t>
            </a:r>
            <a:r>
              <a:rPr lang="en-US" altLang="de-DE" dirty="0" err="1"/>
              <a:t>botaničar</a:t>
            </a:r>
            <a:r>
              <a:rPr lang="en-US" altLang="de-DE" dirty="0"/>
              <a:t>, </a:t>
            </a:r>
            <a:r>
              <a:rPr lang="en-US" altLang="de-DE" dirty="0" err="1"/>
              <a:t>lingvist</a:t>
            </a:r>
            <a:r>
              <a:rPr lang="en-US" altLang="de-DE" dirty="0"/>
              <a:t>, </a:t>
            </a:r>
            <a:r>
              <a:rPr lang="en-US" altLang="de-DE" dirty="0" err="1"/>
              <a:t>filozof</a:t>
            </a:r>
            <a:r>
              <a:rPr lang="en-US" altLang="de-DE" dirty="0"/>
              <a:t>, </a:t>
            </a:r>
            <a:r>
              <a:rPr lang="en-US" altLang="de-DE" dirty="0" err="1"/>
              <a:t>itd</a:t>
            </a:r>
            <a:r>
              <a:rPr lang="en-US" altLang="de-DE" dirty="0"/>
              <a:t>), </a:t>
            </a:r>
            <a:r>
              <a:rPr lang="en-US" altLang="de-DE" dirty="0" err="1"/>
              <a:t>kozmopolit</a:t>
            </a:r>
            <a:r>
              <a:rPr lang="en-US" altLang="de-DE" dirty="0"/>
              <a:t> </a:t>
            </a:r>
            <a:r>
              <a:rPr lang="en-US" altLang="de-DE" dirty="0" err="1"/>
              <a:t>i</a:t>
            </a:r>
            <a:r>
              <a:rPr lang="en-US" altLang="de-DE" dirty="0"/>
              <a:t> </a:t>
            </a:r>
            <a:r>
              <a:rPr lang="en-US" altLang="de-DE" dirty="0" err="1"/>
              <a:t>podupiratelj</a:t>
            </a:r>
            <a:r>
              <a:rPr lang="en-US" altLang="de-DE" dirty="0"/>
              <a:t> </a:t>
            </a:r>
            <a:r>
              <a:rPr lang="en-US" altLang="de-DE" dirty="0" err="1"/>
              <a:t>znanstvenih</a:t>
            </a:r>
            <a:r>
              <a:rPr lang="en-US" altLang="de-DE" dirty="0"/>
              <a:t> </a:t>
            </a:r>
            <a:r>
              <a:rPr lang="en-US" altLang="de-DE" dirty="0" err="1"/>
              <a:t>talenata</a:t>
            </a:r>
            <a:endParaRPr lang="en-US" altLang="de-DE" dirty="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de-DE" dirty="0" err="1"/>
              <a:t>Nakon</a:t>
            </a:r>
            <a:r>
              <a:rPr lang="en-US" altLang="de-DE" dirty="0"/>
              <a:t> </a:t>
            </a:r>
            <a:r>
              <a:rPr lang="en-US" altLang="de-DE" dirty="0" err="1"/>
              <a:t>njegove</a:t>
            </a:r>
            <a:r>
              <a:rPr lang="en-US" altLang="de-DE" dirty="0"/>
              <a:t> </a:t>
            </a:r>
            <a:r>
              <a:rPr lang="en-US" altLang="de-DE" dirty="0" err="1"/>
              <a:t>smrti</a:t>
            </a:r>
            <a:r>
              <a:rPr lang="en-US" altLang="de-DE" dirty="0"/>
              <a:t> </a:t>
            </a:r>
            <a:r>
              <a:rPr lang="en-US" altLang="de-DE" dirty="0" err="1"/>
              <a:t>osnovana</a:t>
            </a:r>
            <a:r>
              <a:rPr lang="en-US" altLang="de-DE" dirty="0"/>
              <a:t> </a:t>
            </a:r>
            <a:r>
              <a:rPr lang="en-US" altLang="de-DE" dirty="0" err="1"/>
              <a:t>prva</a:t>
            </a:r>
            <a:r>
              <a:rPr lang="en-US" altLang="de-DE" dirty="0"/>
              <a:t> </a:t>
            </a:r>
            <a:r>
              <a:rPr lang="en-US" altLang="de-DE" dirty="0" err="1"/>
              <a:t>Humobldtova</a:t>
            </a:r>
            <a:r>
              <a:rPr lang="en-US" altLang="de-DE" dirty="0"/>
              <a:t> </a:t>
            </a:r>
            <a:r>
              <a:rPr lang="en-US" altLang="de-DE" dirty="0" err="1"/>
              <a:t>zaklada</a:t>
            </a:r>
            <a:r>
              <a:rPr lang="en-US" altLang="de-DE" dirty="0"/>
              <a:t>.</a:t>
            </a:r>
            <a:endParaRPr lang="de-DE" altLang="de-DE" dirty="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de-DE" altLang="de-DE" b="1" dirty="0">
                <a:latin typeface="IBM Plex Sans" panose="020B0503050203000203" pitchFamily="34" charset="0"/>
              </a:rPr>
              <a:t>1953: </a:t>
            </a:r>
            <a:r>
              <a:rPr lang="en-US" altLang="de-DE" dirty="0" err="1"/>
              <a:t>osnivanje</a:t>
            </a:r>
            <a:r>
              <a:rPr lang="en-US" altLang="de-DE" dirty="0"/>
              <a:t> </a:t>
            </a:r>
            <a:r>
              <a:rPr lang="en-US" altLang="de-DE" dirty="0" err="1"/>
              <a:t>Zaklade</a:t>
            </a:r>
            <a:r>
              <a:rPr lang="en-US" altLang="de-DE" dirty="0"/>
              <a:t> Alexander von Humboldt u </a:t>
            </a:r>
            <a:r>
              <a:rPr lang="en-US" altLang="de-DE" dirty="0" err="1"/>
              <a:t>suvremenom</a:t>
            </a:r>
            <a:r>
              <a:rPr lang="en-US" altLang="de-DE" dirty="0"/>
              <a:t> </a:t>
            </a:r>
            <a:r>
              <a:rPr lang="en-US" altLang="de-DE" dirty="0" err="1"/>
              <a:t>obliku</a:t>
            </a:r>
            <a:r>
              <a:rPr lang="en-US" altLang="de-DE" dirty="0"/>
              <a:t>, </a:t>
            </a:r>
            <a:r>
              <a:rPr lang="en-US" altLang="de-DE" dirty="0" err="1"/>
              <a:t>sa</a:t>
            </a:r>
            <a:r>
              <a:rPr lang="en-US" altLang="de-DE" dirty="0"/>
              <a:t> </a:t>
            </a:r>
            <a:r>
              <a:rPr lang="en-US" altLang="de-DE" dirty="0" err="1"/>
              <a:t>sjedištem</a:t>
            </a:r>
            <a:r>
              <a:rPr lang="en-US" altLang="de-DE" dirty="0"/>
              <a:t> u </a:t>
            </a:r>
            <a:r>
              <a:rPr lang="en-US" altLang="de-DE" dirty="0" err="1"/>
              <a:t>Bonnu</a:t>
            </a:r>
            <a:endParaRPr lang="en-US" altLang="de-DE" dirty="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de-DE" dirty="0" err="1"/>
              <a:t>Zaklada</a:t>
            </a:r>
            <a:r>
              <a:rPr lang="en-US" altLang="de-DE" dirty="0"/>
              <a:t> je </a:t>
            </a:r>
            <a:r>
              <a:rPr lang="en-US" altLang="de-DE" dirty="0" err="1"/>
              <a:t>tada</a:t>
            </a:r>
            <a:r>
              <a:rPr lang="en-US" altLang="de-DE" dirty="0"/>
              <a:t> </a:t>
            </a:r>
            <a:r>
              <a:rPr lang="en-US" altLang="de-DE" dirty="0" err="1"/>
              <a:t>osnovana</a:t>
            </a:r>
            <a:r>
              <a:rPr lang="en-US" altLang="de-DE" dirty="0"/>
              <a:t> </a:t>
            </a:r>
            <a:r>
              <a:rPr lang="en-US" altLang="de-DE" dirty="0" err="1"/>
              <a:t>kao</a:t>
            </a:r>
            <a:r>
              <a:rPr lang="en-US" altLang="de-DE" dirty="0"/>
              <a:t> </a:t>
            </a:r>
            <a:r>
              <a:rPr lang="en-US" altLang="de-DE" dirty="0" err="1"/>
              <a:t>mreža</a:t>
            </a:r>
            <a:r>
              <a:rPr lang="en-US" altLang="de-DE" dirty="0"/>
              <a:t> za </a:t>
            </a:r>
            <a:r>
              <a:rPr lang="en-US" altLang="de-DE" dirty="0" err="1"/>
              <a:t>znanstvenu</a:t>
            </a:r>
            <a:r>
              <a:rPr lang="en-US" altLang="de-DE" dirty="0"/>
              <a:t> </a:t>
            </a:r>
            <a:r>
              <a:rPr lang="en-US" altLang="de-DE" dirty="0" err="1"/>
              <a:t>suradnju</a:t>
            </a:r>
            <a:r>
              <a:rPr lang="en-US" altLang="de-DE" dirty="0"/>
              <a:t>, </a:t>
            </a:r>
            <a:r>
              <a:rPr lang="en-US" altLang="de-DE" dirty="0" err="1"/>
              <a:t>utemeljena</a:t>
            </a:r>
            <a:r>
              <a:rPr lang="en-US" altLang="de-DE" dirty="0"/>
              <a:t> </a:t>
            </a:r>
            <a:r>
              <a:rPr lang="en-US" altLang="de-DE" dirty="0" err="1"/>
              <a:t>na</a:t>
            </a:r>
            <a:r>
              <a:rPr lang="en-US" altLang="de-DE" dirty="0"/>
              <a:t> </a:t>
            </a:r>
            <a:r>
              <a:rPr lang="en-US" altLang="de-DE" dirty="0" err="1"/>
              <a:t>Humboldtovim</a:t>
            </a:r>
            <a:r>
              <a:rPr lang="en-US" altLang="de-DE" dirty="0"/>
              <a:t> </a:t>
            </a:r>
            <a:r>
              <a:rPr lang="en-US" altLang="de-DE" dirty="0" err="1"/>
              <a:t>idejama</a:t>
            </a:r>
            <a:endParaRPr lang="de-DE" alt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36AA72-8706-21A6-B3E7-7A97512D90D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>
            <a:off x="10872502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3AA379-EE9E-A952-C16B-C02FF8463AE6}"/>
              </a:ext>
            </a:extLst>
          </p:cNvPr>
          <p:cNvSpPr/>
          <p:nvPr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CED183-0B79-0382-BDC5-53844F4ECC74}"/>
              </a:ext>
            </a:extLst>
          </p:cNvPr>
          <p:cNvSpPr/>
          <p:nvPr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38F58A-11CE-1FEE-C052-41F877C563C3}"/>
              </a:ext>
            </a:extLst>
          </p:cNvPr>
          <p:cNvSpPr/>
          <p:nvPr/>
        </p:nvSpPr>
        <p:spPr>
          <a:xfrm>
            <a:off x="10238767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5137B4CE-8095-E9BE-D21B-BD8786AD311A}"/>
              </a:ext>
            </a:extLst>
          </p:cNvPr>
          <p:cNvCxnSpPr>
            <a:cxnSpLocks/>
            <a:stCxn id="9" idx="4"/>
            <a:endCxn id="7" idx="0"/>
          </p:cNvCxnSpPr>
          <p:nvPr/>
        </p:nvCxnSpPr>
        <p:spPr>
          <a:xfrm flipH="1">
            <a:off x="11092196" y="592749"/>
            <a:ext cx="129267" cy="133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9DFCA1E-A1BA-2EAA-B131-A8D27D2F727D}"/>
              </a:ext>
            </a:extLst>
          </p:cNvPr>
          <p:cNvCxnSpPr>
            <a:cxnSpLocks/>
            <a:stCxn id="8" idx="1"/>
            <a:endCxn id="7" idx="5"/>
          </p:cNvCxnSpPr>
          <p:nvPr/>
        </p:nvCxnSpPr>
        <p:spPr>
          <a:xfrm flipH="1" flipV="1">
            <a:off x="11247542" y="2298294"/>
            <a:ext cx="515491" cy="3548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871D16F-FFBE-F164-CFC9-7530268F4999}"/>
              </a:ext>
            </a:extLst>
          </p:cNvPr>
          <p:cNvCxnSpPr>
            <a:cxnSpLocks/>
            <a:stCxn id="7" idx="3"/>
            <a:endCxn id="10" idx="7"/>
          </p:cNvCxnSpPr>
          <p:nvPr/>
        </p:nvCxnSpPr>
        <p:spPr>
          <a:xfrm flipH="1">
            <a:off x="10390810" y="2298294"/>
            <a:ext cx="546039" cy="978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8BF658C-A7EB-F0BF-D5C4-D9F1C86D494B}"/>
              </a:ext>
            </a:extLst>
          </p:cNvPr>
          <p:cNvCxnSpPr>
            <a:cxnSpLocks/>
            <a:endCxn id="9" idx="7"/>
          </p:cNvCxnSpPr>
          <p:nvPr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263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72A1F3-388D-3731-E1F3-22BB4DA5E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9300" y="4185501"/>
            <a:ext cx="5804545" cy="217257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Baština </a:t>
            </a:r>
            <a:r>
              <a:rPr lang="en-US" sz="1800" dirty="0" err="1"/>
              <a:t>djelatnosti</a:t>
            </a:r>
            <a:r>
              <a:rPr lang="en-US" sz="1800" dirty="0"/>
              <a:t> </a:t>
            </a:r>
            <a:r>
              <a:rPr lang="en-US" sz="1800" dirty="0" err="1"/>
              <a:t>Humboldtove</a:t>
            </a:r>
            <a:r>
              <a:rPr lang="en-US" sz="1800" dirty="0"/>
              <a:t> </a:t>
            </a:r>
            <a:r>
              <a:rPr lang="en-US" sz="1800" dirty="0" err="1"/>
              <a:t>zaklade</a:t>
            </a:r>
            <a:r>
              <a:rPr lang="en-US" sz="1800" dirty="0"/>
              <a:t>: </a:t>
            </a:r>
            <a:r>
              <a:rPr lang="en-US" sz="1800" dirty="0" err="1"/>
              <a:t>međunarodna</a:t>
            </a:r>
            <a:r>
              <a:rPr lang="en-US" sz="1800" dirty="0"/>
              <a:t> </a:t>
            </a:r>
            <a:r>
              <a:rPr lang="en-US" sz="1800" dirty="0" err="1"/>
              <a:t>mreža</a:t>
            </a:r>
            <a:r>
              <a:rPr lang="en-US" sz="1800" dirty="0"/>
              <a:t> </a:t>
            </a:r>
            <a:r>
              <a:rPr lang="en-US" sz="1800" dirty="0" err="1"/>
              <a:t>znanstvenika</a:t>
            </a: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 err="1"/>
              <a:t>Humboldtova</a:t>
            </a:r>
            <a:r>
              <a:rPr lang="en-US" sz="1800" dirty="0"/>
              <a:t> </a:t>
            </a:r>
            <a:r>
              <a:rPr lang="en-US" sz="1800" dirty="0" err="1"/>
              <a:t>mreža</a:t>
            </a:r>
            <a:r>
              <a:rPr lang="en-US" sz="1800" dirty="0"/>
              <a:t> </a:t>
            </a:r>
            <a:r>
              <a:rPr lang="en-US" sz="1800" dirty="0" err="1"/>
              <a:t>prisutna</a:t>
            </a:r>
            <a:r>
              <a:rPr lang="en-US" sz="1800" dirty="0"/>
              <a:t> je </a:t>
            </a:r>
            <a:r>
              <a:rPr lang="en-US" sz="1800" dirty="0" err="1"/>
              <a:t>diljem</a:t>
            </a:r>
            <a:r>
              <a:rPr lang="en-US" sz="1800" dirty="0"/>
              <a:t> </a:t>
            </a:r>
            <a:r>
              <a:rPr lang="en-US" sz="1800" dirty="0" err="1"/>
              <a:t>svijeta</a:t>
            </a:r>
            <a:r>
              <a:rPr lang="en-US" sz="1800" dirty="0"/>
              <a:t> </a:t>
            </a:r>
            <a:r>
              <a:rPr lang="en-US" sz="1800" dirty="0" err="1"/>
              <a:t>nadilazeći</a:t>
            </a:r>
            <a:r>
              <a:rPr lang="en-US" sz="1800" dirty="0"/>
              <a:t> </a:t>
            </a:r>
            <a:r>
              <a:rPr lang="en-US" sz="1800" dirty="0" err="1"/>
              <a:t>granice</a:t>
            </a:r>
            <a:r>
              <a:rPr lang="en-US" sz="1800" dirty="0"/>
              <a:t> </a:t>
            </a:r>
            <a:r>
              <a:rPr lang="en-US" sz="1800" dirty="0" err="1"/>
              <a:t>znanstvenih</a:t>
            </a:r>
            <a:r>
              <a:rPr lang="en-US" sz="1800" dirty="0"/>
              <a:t> </a:t>
            </a:r>
            <a:r>
              <a:rPr lang="en-US" sz="1800" dirty="0" err="1"/>
              <a:t>disciplina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zemalja</a:t>
            </a: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 err="1"/>
              <a:t>Fokus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znanstvena</a:t>
            </a:r>
            <a:r>
              <a:rPr lang="en-US" sz="1800" dirty="0"/>
              <a:t> </a:t>
            </a:r>
            <a:r>
              <a:rPr lang="en-US" sz="1800" dirty="0" err="1"/>
              <a:t>rješenja</a:t>
            </a:r>
            <a:r>
              <a:rPr lang="en-US" sz="1800" dirty="0"/>
              <a:t> za </a:t>
            </a:r>
            <a:r>
              <a:rPr lang="en-US" sz="1800" dirty="0" err="1"/>
              <a:t>izazove</a:t>
            </a:r>
            <a:r>
              <a:rPr lang="en-US" sz="1800" dirty="0"/>
              <a:t> </a:t>
            </a:r>
            <a:r>
              <a:rPr lang="en-US" sz="1800" dirty="0" err="1"/>
              <a:t>današnjice</a:t>
            </a:r>
            <a:r>
              <a:rPr lang="en-US" sz="1800" dirty="0"/>
              <a:t>: </a:t>
            </a:r>
            <a:r>
              <a:rPr lang="en-US" sz="1800" dirty="0" err="1"/>
              <a:t>održivi</a:t>
            </a:r>
            <a:r>
              <a:rPr lang="en-US" sz="1800" dirty="0"/>
              <a:t> </a:t>
            </a:r>
            <a:r>
              <a:rPr lang="en-US" sz="1800" dirty="0" err="1"/>
              <a:t>razvoj</a:t>
            </a: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 err="1"/>
              <a:t>Ideje</a:t>
            </a:r>
            <a:r>
              <a:rPr lang="en-US" sz="1800" dirty="0"/>
              <a:t> </a:t>
            </a:r>
            <a:r>
              <a:rPr lang="en-US" sz="1800" dirty="0" err="1"/>
              <a:t>vodilje</a:t>
            </a:r>
            <a:r>
              <a:rPr lang="en-US" sz="1800" dirty="0"/>
              <a:t>: </a:t>
            </a:r>
            <a:r>
              <a:rPr lang="en-US" sz="1800" dirty="0" err="1"/>
              <a:t>mreža</a:t>
            </a:r>
            <a:r>
              <a:rPr lang="en-US" sz="1800" dirty="0"/>
              <a:t> </a:t>
            </a:r>
            <a:r>
              <a:rPr lang="en-US" sz="1800" dirty="0" err="1"/>
              <a:t>povjerenja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razumijevanja</a:t>
            </a:r>
            <a:endParaRPr lang="de-DE" sz="1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9F03402-25F6-B8A7-0E57-9F7B9AFEA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67" r="25167"/>
          <a:stretch/>
        </p:blipFill>
        <p:spPr>
          <a:xfrm>
            <a:off x="0" y="0"/>
            <a:ext cx="5115208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F70C426-490C-58B7-80FF-2618F0FDE7BF}"/>
              </a:ext>
            </a:extLst>
          </p:cNvPr>
          <p:cNvSpPr/>
          <p:nvPr/>
        </p:nvSpPr>
        <p:spPr>
          <a:xfrm>
            <a:off x="991327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40A293-1305-EBA1-B34C-5E9B9217783E}"/>
              </a:ext>
            </a:extLst>
          </p:cNvPr>
          <p:cNvSpPr/>
          <p:nvPr/>
        </p:nvSpPr>
        <p:spPr>
          <a:xfrm>
            <a:off x="1576068" y="3814219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9FDCF1-036A-1C7F-67CF-1E2C170DA5CF}"/>
              </a:ext>
            </a:extLst>
          </p:cNvPr>
          <p:cNvSpPr/>
          <p:nvPr/>
        </p:nvSpPr>
        <p:spPr>
          <a:xfrm>
            <a:off x="1249862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FCE108-05C8-3689-FE8C-08941ECDCED5}"/>
              </a:ext>
            </a:extLst>
          </p:cNvPr>
          <p:cNvSpPr/>
          <p:nvPr/>
        </p:nvSpPr>
        <p:spPr>
          <a:xfrm>
            <a:off x="357592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B10F25AF-2929-C66B-8489-697749B88FD9}"/>
              </a:ext>
            </a:extLst>
          </p:cNvPr>
          <p:cNvCxnSpPr>
            <a:cxnSpLocks/>
            <a:stCxn id="8" idx="4"/>
            <a:endCxn id="6" idx="0"/>
          </p:cNvCxnSpPr>
          <p:nvPr/>
        </p:nvCxnSpPr>
        <p:spPr>
          <a:xfrm flipH="1">
            <a:off x="1211021" y="592749"/>
            <a:ext cx="129267" cy="133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D7BA830-126F-0F68-71FF-BC762A62E184}"/>
              </a:ext>
            </a:extLst>
          </p:cNvPr>
          <p:cNvCxnSpPr>
            <a:cxnSpLocks/>
            <a:stCxn id="7" idx="0"/>
            <a:endCxn id="6" idx="5"/>
          </p:cNvCxnSpPr>
          <p:nvPr/>
        </p:nvCxnSpPr>
        <p:spPr>
          <a:xfrm flipH="1" flipV="1">
            <a:off x="1366367" y="2298294"/>
            <a:ext cx="310641" cy="15159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5033AD7B-28A6-E090-536F-3D4C3850E913}"/>
              </a:ext>
            </a:extLst>
          </p:cNvPr>
          <p:cNvCxnSpPr>
            <a:cxnSpLocks/>
            <a:stCxn id="6" idx="3"/>
            <a:endCxn id="9" idx="7"/>
          </p:cNvCxnSpPr>
          <p:nvPr/>
        </p:nvCxnSpPr>
        <p:spPr>
          <a:xfrm flipH="1">
            <a:off x="509635" y="2298294"/>
            <a:ext cx="546039" cy="978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8FC800D3-5BAD-5987-2D24-B956B85F4E33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17630" y="0"/>
            <a:ext cx="558717" cy="4383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9A97F3B0-52B2-E57D-9580-D01872917D6D}"/>
              </a:ext>
            </a:extLst>
          </p:cNvPr>
          <p:cNvCxnSpPr>
            <a:cxnSpLocks/>
            <a:stCxn id="9" idx="6"/>
            <a:endCxn id="7" idx="2"/>
          </p:cNvCxnSpPr>
          <p:nvPr/>
        </p:nvCxnSpPr>
        <p:spPr>
          <a:xfrm>
            <a:off x="535722" y="3339935"/>
            <a:ext cx="1040346" cy="5752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74AA67B-965F-EBBC-114D-6D6CC532371F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0" y="3276957"/>
            <a:ext cx="357592" cy="62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E7035873-2C37-066E-2FAE-2893F01F5F81}"/>
              </a:ext>
            </a:extLst>
          </p:cNvPr>
          <p:cNvSpPr txBox="1"/>
          <p:nvPr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lang="de-DE" sz="1100" b="0" i="0" dirty="0"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14.05.2025</a:t>
            </a:fld>
            <a:endParaRPr lang="de-DE" sz="1100" b="0" i="0" dirty="0">
              <a:latin typeface="IBM Plex Sans Light" panose="020B0403050203000203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B6BE6BC-DD52-9A44-F8D8-6A0FD5EE9698}"/>
              </a:ext>
            </a:extLst>
          </p:cNvPr>
          <p:cNvSpPr txBox="1">
            <a:spLocks/>
          </p:cNvSpPr>
          <p:nvPr/>
        </p:nvSpPr>
        <p:spPr>
          <a:xfrm>
            <a:off x="5829300" y="411897"/>
            <a:ext cx="7249063" cy="2055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Humboldtova </a:t>
            </a:r>
            <a:r>
              <a:rPr lang="de-DE" dirty="0" err="1"/>
              <a:t>mreža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846B8AC-9CC5-74D1-80FB-BB569E31A4E2}"/>
              </a:ext>
            </a:extLst>
          </p:cNvPr>
          <p:cNvSpPr txBox="1"/>
          <p:nvPr/>
        </p:nvSpPr>
        <p:spPr>
          <a:xfrm>
            <a:off x="3050876" y="3662416"/>
            <a:ext cx="73390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600" i="1" dirty="0">
                <a:solidFill>
                  <a:schemeClr val="accent3">
                    <a:lumMod val="75000"/>
                  </a:schemeClr>
                </a:solidFill>
                <a:latin typeface="IBM Plex Sans Light" panose="020B0403050203000203" pitchFamily="34" charset="0"/>
              </a:rPr>
              <a:t>Alexander von Humboldt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B692A8A9-D23D-DB63-17F1-AF74B2059406}"/>
              </a:ext>
            </a:extLst>
          </p:cNvPr>
          <p:cNvSpPr txBox="1">
            <a:spLocks/>
          </p:cNvSpPr>
          <p:nvPr/>
        </p:nvSpPr>
        <p:spPr>
          <a:xfrm>
            <a:off x="2038486" y="953711"/>
            <a:ext cx="1206498" cy="2307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de-DE" sz="20000" dirty="0">
                <a:ln w="25400">
                  <a:noFill/>
                </a:ln>
                <a:solidFill>
                  <a:schemeClr val="bg1"/>
                </a:solidFill>
              </a:rPr>
              <a:t>„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2470A8-C4ED-8EE1-CC52-A81EA467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811" y="2314771"/>
            <a:ext cx="7438077" cy="168619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IDEJE MOGU URODITI PLODOM SAMO AKO SU UKORIJENJENE U MNOGIM UMOVIMA .</a:t>
            </a:r>
          </a:p>
        </p:txBody>
      </p:sp>
    </p:spTree>
    <p:extLst>
      <p:ext uri="{BB962C8B-B14F-4D97-AF65-F5344CB8AC3E}">
        <p14:creationId xmlns:p14="http://schemas.microsoft.com/office/powerpoint/2010/main" val="542183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AvH Farb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DC299"/>
      </a:accent1>
      <a:accent2>
        <a:srgbClr val="00D5E3"/>
      </a:accent2>
      <a:accent3>
        <a:srgbClr val="45C3C3"/>
      </a:accent3>
      <a:accent4>
        <a:srgbClr val="FF9664"/>
      </a:accent4>
      <a:accent5>
        <a:srgbClr val="75EB9E"/>
      </a:accent5>
      <a:accent6>
        <a:srgbClr val="FF004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AF41747C8C2342B6564689130371FA" ma:contentTypeVersion="13" ma:contentTypeDescription="Ein neues Dokument erstellen." ma:contentTypeScope="" ma:versionID="05b2024ab691b89ae21a49ae2e2622aa">
  <xsd:schema xmlns:xsd="http://www.w3.org/2001/XMLSchema" xmlns:xs="http://www.w3.org/2001/XMLSchema" xmlns:p="http://schemas.microsoft.com/office/2006/metadata/properties" xmlns:ns2="a37eff5b-52a1-444d-aae7-f7b46aaf3323" xmlns:ns3="008c5496-f11a-4c31-b893-f6b1548afa54" xmlns:ns4="6b443cd7-39c8-4ab5-9f01-57e5763feeff" targetNamespace="http://schemas.microsoft.com/office/2006/metadata/properties" ma:root="true" ma:fieldsID="7b026fc1beca7332fe53b5572925c0e0" ns2:_="" ns3:_="" ns4:_="">
    <xsd:import namespace="a37eff5b-52a1-444d-aae7-f7b46aaf3323"/>
    <xsd:import namespace="008c5496-f11a-4c31-b893-f6b1548afa54"/>
    <xsd:import namespace="6b443cd7-39c8-4ab5-9f01-57e5763feef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7eff5b-52a1-444d-aae7-f7b46aaf332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c5496-f11a-4c31-b893-f6b1548afa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101d7c45-964c-47a9-8082-1365842f00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443cd7-39c8-4ab5-9f01-57e5763feef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c7053a5-3cb3-40bd-b171-faad63f88041}" ma:internalName="TaxCatchAll" ma:showField="CatchAllData" ma:web="a37eff5b-52a1-444d-aae7-f7b46aaf3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443cd7-39c8-4ab5-9f01-57e5763feeff" xsi:nil="true"/>
    <lcf76f155ced4ddcb4097134ff3c332f xmlns="008c5496-f11a-4c31-b893-f6b1548afa5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4D4DF0-3F2F-4455-9B92-9AA924AB32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7eff5b-52a1-444d-aae7-f7b46aaf3323"/>
    <ds:schemaRef ds:uri="008c5496-f11a-4c31-b893-f6b1548afa54"/>
    <ds:schemaRef ds:uri="6b443cd7-39c8-4ab5-9f01-57e5763fee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65111D-693A-41DF-8D4C-B9D988E80A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3D2917-2F4E-4675-81BD-7E40307E3CFD}">
  <ds:schemaRefs>
    <ds:schemaRef ds:uri="http://schemas.microsoft.com/office/infopath/2007/PartnerControls"/>
    <ds:schemaRef ds:uri="a37eff5b-52a1-444d-aae7-f7b46aaf3323"/>
    <ds:schemaRef ds:uri="http://purl.org/dc/elements/1.1/"/>
    <ds:schemaRef ds:uri="http://schemas.microsoft.com/office/2006/documentManagement/types"/>
    <ds:schemaRef ds:uri="6b443cd7-39c8-4ab5-9f01-57e5763feeff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008c5496-f11a-4c31-b893-f6b1548afa54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730</Words>
  <Application>Microsoft Office PowerPoint</Application>
  <PresentationFormat>Široki zaslon</PresentationFormat>
  <Paragraphs>104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1" baseType="lpstr">
      <vt:lpstr>Arial</vt:lpstr>
      <vt:lpstr>Calibri</vt:lpstr>
      <vt:lpstr>IBM Plex Sans</vt:lpstr>
      <vt:lpstr>IBM Plex Sans Light</vt:lpstr>
      <vt:lpstr>Office</vt:lpstr>
      <vt:lpstr>Predstavljanje Zaklade Alexandera von Humboldta i KHH</vt:lpstr>
      <vt:lpstr>Sadržaj</vt:lpstr>
      <vt:lpstr>Djelatnost Zaklade A. v. Humboldt</vt:lpstr>
      <vt:lpstr>Djelatnost Zaklade A. v. Humboldt </vt:lpstr>
      <vt:lpstr>Djelatnost Zaklade  A. von Humboldt</vt:lpstr>
      <vt:lpstr>Djelatnost Zaklade  A. von Humboldt</vt:lpstr>
      <vt:lpstr>Financiranje Humboldtove zaklade</vt:lpstr>
      <vt:lpstr>Korijeni</vt:lpstr>
      <vt:lpstr>IDEJE MOGU URODITI PLODOM SAMO AKO SU UKORIJENJENE U MNOGIM UMOVIMA .</vt:lpstr>
      <vt:lpstr>Humboldtova mreža</vt:lpstr>
      <vt:lpstr>PowerPoint prezentacija</vt:lpstr>
      <vt:lpstr>Mogućnosti potpore</vt:lpstr>
      <vt:lpstr>Kratki pregled glavnih programa potpore</vt:lpstr>
      <vt:lpstr>Program institucijskih partnerstava Zaklade Humboldt</vt:lpstr>
      <vt:lpstr>Hvala Vam na pažnji!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Grote, Alexander</dc:creator>
  <cp:lastModifiedBy>Dino Mujadzevic</cp:lastModifiedBy>
  <cp:revision>25</cp:revision>
  <dcterms:created xsi:type="dcterms:W3CDTF">2023-02-09T08:46:02Z</dcterms:created>
  <dcterms:modified xsi:type="dcterms:W3CDTF">2025-05-14T19:40:57Z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0x010100ABEBD0A6B954AE42AB899E847E6D2B83</vt:lpwstr>
  </property>
</Properties>
</file>